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0"/>
  </p:notesMasterIdLst>
  <p:handoutMasterIdLst>
    <p:handoutMasterId r:id="rId31"/>
  </p:handoutMasterIdLst>
  <p:sldIdLst>
    <p:sldId id="256" r:id="rId2"/>
    <p:sldId id="452" r:id="rId3"/>
    <p:sldId id="444" r:id="rId4"/>
    <p:sldId id="453" r:id="rId5"/>
    <p:sldId id="430" r:id="rId6"/>
    <p:sldId id="451" r:id="rId7"/>
    <p:sldId id="454" r:id="rId8"/>
    <p:sldId id="456" r:id="rId9"/>
    <p:sldId id="455" r:id="rId10"/>
    <p:sldId id="450" r:id="rId11"/>
    <p:sldId id="449" r:id="rId12"/>
    <p:sldId id="458" r:id="rId13"/>
    <p:sldId id="460" r:id="rId14"/>
    <p:sldId id="461" r:id="rId15"/>
    <p:sldId id="459" r:id="rId16"/>
    <p:sldId id="462" r:id="rId17"/>
    <p:sldId id="463" r:id="rId18"/>
    <p:sldId id="447" r:id="rId19"/>
    <p:sldId id="464" r:id="rId20"/>
    <p:sldId id="465" r:id="rId21"/>
    <p:sldId id="466" r:id="rId22"/>
    <p:sldId id="467" r:id="rId23"/>
    <p:sldId id="468" r:id="rId24"/>
    <p:sldId id="469" r:id="rId25"/>
    <p:sldId id="471" r:id="rId26"/>
    <p:sldId id="470" r:id="rId27"/>
    <p:sldId id="472" r:id="rId28"/>
    <p:sldId id="474" r:id="rId29"/>
  </p:sldIdLst>
  <p:sldSz cx="9144000" cy="6858000" type="screen4x3"/>
  <p:notesSz cx="6865938" cy="99949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2B6419"/>
    <a:srgbClr val="00007F"/>
    <a:srgbClr val="FFFF00"/>
    <a:srgbClr val="00FF00"/>
    <a:srgbClr val="0066FF"/>
    <a:srgbClr val="00FFFF"/>
    <a:srgbClr val="A6730E"/>
    <a:srgbClr val="E6E6E6"/>
    <a:srgbClr val="FFDC9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5073391-FC29-DC40-A7D4-F69EB59333BA}" v="66" dt="2020-12-09T09:40:24.00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テーマ スタイル 1 - アクセント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0E3FDE45-AF77-4B5C-9715-49D594BDF05E}" styleName="淡色スタイル 1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淡色スタイル 1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DA37D80-6434-44D0-A028-1B22A696006F}" styleName="淡色スタイル 3 - アクセント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517" autoAdjust="0"/>
    <p:restoredTop sz="93610" autoAdjust="0"/>
  </p:normalViewPr>
  <p:slideViewPr>
    <p:cSldViewPr>
      <p:cViewPr varScale="1">
        <p:scale>
          <a:sx n="80" d="100"/>
          <a:sy n="80" d="100"/>
        </p:scale>
        <p:origin x="1253" y="62"/>
      </p:cViewPr>
      <p:guideLst>
        <p:guide orient="horz" pos="2160"/>
        <p:guide pos="2880"/>
      </p:guideLst>
    </p:cSldViewPr>
  </p:slideViewPr>
  <p:outlineViewPr>
    <p:cViewPr>
      <p:scale>
        <a:sx n="100" d="100"/>
        <a:sy n="100" d="100"/>
      </p:scale>
      <p:origin x="0" y="-1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9112" y="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/>
          <a:lstStyle>
            <a:lvl1pPr algn="r">
              <a:defRPr sz="1300"/>
            </a:lvl1pPr>
          </a:lstStyle>
          <a:p>
            <a:fld id="{2DBD0B94-7642-4C05-B4BA-63100B7514C5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2" y="949342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9112" y="949342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 anchor="b"/>
          <a:lstStyle>
            <a:lvl1pPr algn="r">
              <a:defRPr sz="1300"/>
            </a:lvl1pPr>
          </a:lstStyle>
          <a:p>
            <a:fld id="{94DE3219-5372-4B5F-9A27-B3D3B790DA0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257537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2" y="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9112" y="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/>
          <a:lstStyle>
            <a:lvl1pPr algn="r">
              <a:defRPr sz="1300"/>
            </a:lvl1pPr>
          </a:lstStyle>
          <a:p>
            <a:fld id="{13C06E5F-44AA-4017-9E51-11C9ADFBEE26}" type="datetimeFigureOut">
              <a:rPr kumimoji="1" lang="ja-JP" altLang="en-US" smtClean="0"/>
              <a:t>2020/12/21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36625" y="749300"/>
            <a:ext cx="4992688" cy="3744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11" tIns="48156" rIns="96311" bIns="48156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6595" y="4747581"/>
            <a:ext cx="5492750" cy="4497704"/>
          </a:xfrm>
          <a:prstGeom prst="rect">
            <a:avLst/>
          </a:prstGeom>
        </p:spPr>
        <p:txBody>
          <a:bodyPr vert="horz" lIns="96311" tIns="48156" rIns="96311" bIns="48156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2" y="949342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9112" y="9493423"/>
            <a:ext cx="2975240" cy="499744"/>
          </a:xfrm>
          <a:prstGeom prst="rect">
            <a:avLst/>
          </a:prstGeom>
        </p:spPr>
        <p:txBody>
          <a:bodyPr vert="horz" lIns="96311" tIns="48156" rIns="96311" bIns="48156" rtlCol="0" anchor="b"/>
          <a:lstStyle>
            <a:lvl1pPr algn="r">
              <a:defRPr sz="1300"/>
            </a:lvl1pPr>
          </a:lstStyle>
          <a:p>
            <a:fld id="{5FB7485F-3D46-4983-8352-24895099E4C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7997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930354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4109696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60467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61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77400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405379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15929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794445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679062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66424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5539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54514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278139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9928123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9206544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153761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863127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0939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28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3512571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3075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4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055706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190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6925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386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9708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B7485F-3D46-4983-8352-24895099E4CA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9218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7" descr="Kyudai_logo_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392" y="6267722"/>
            <a:ext cx="3240088" cy="401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図 8" descr="grade3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22338"/>
            <a:ext cx="9144000" cy="304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44650"/>
            <a:ext cx="7772400" cy="533400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2397125"/>
            <a:ext cx="7772400" cy="1143000"/>
          </a:xfrm>
        </p:spPr>
        <p:txBody>
          <a:bodyPr/>
          <a:lstStyle>
            <a:lvl1pPr marL="0" indent="0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/>
              <a:t>マスター サブタイトルの書式設定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18678543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5488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838200"/>
            <a:ext cx="2057400" cy="5257800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838200"/>
            <a:ext cx="6019800" cy="5257800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16251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スライド番号プレースホルダー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938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985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5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86735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86300" y="1600200"/>
            <a:ext cx="40005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32929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7222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852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388424" y="116632"/>
            <a:ext cx="609600" cy="360040"/>
          </a:xfrm>
          <a:ln/>
        </p:spPr>
        <p:txBody>
          <a:bodyPr/>
          <a:lstStyle>
            <a:lvl1pPr algn="ctr">
              <a:defRPr sz="2000"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17186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28368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86351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図 6" descr="markpattern2.png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0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838200"/>
            <a:ext cx="58674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40724" y="76199"/>
            <a:ext cx="9716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1" sz="2400">
                <a:solidFill>
                  <a:schemeClr val="bg1"/>
                </a:solidFill>
              </a:defRPr>
            </a:lvl1pPr>
          </a:lstStyle>
          <a:p>
            <a:fld id="{D2D8002D-B5B0-4BAC-B1F6-782DDCCE6D9C}" type="slidenum">
              <a:rPr lang="ja-JP" altLang="en-US" smtClean="0"/>
              <a:pPr/>
              <a:t>‹#›</a:t>
            </a:fld>
            <a:endParaRPr lang="ja-JP" altLang="en-US" dirty="0"/>
          </a:p>
        </p:txBody>
      </p:sp>
      <p:sp>
        <p:nvSpPr>
          <p:cNvPr id="1043" name="Rectangle 1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" y="6496050"/>
            <a:ext cx="8610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1" sz="1000">
                <a:solidFill>
                  <a:srgbClr val="323232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defRPr>
            </a:lvl1pPr>
          </a:lstStyle>
          <a:p>
            <a:endParaRPr kumimoji="1" lang="ja-JP" altLang="en-US"/>
          </a:p>
        </p:txBody>
      </p:sp>
      <p:pic>
        <p:nvPicPr>
          <p:cNvPr id="1031" name="図 11" descr="九大ロゴ3.pn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203676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tx1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 kumimoji="1" sz="26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kumimoji="1" sz="22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kumimoji="1"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39.png"/><Relationship Id="rId4" Type="http://schemas.openxmlformats.org/officeDocument/2006/relationships/image" Target="../media/image6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正方形/長方形 3"/>
          <p:cNvSpPr/>
          <p:nvPr/>
        </p:nvSpPr>
        <p:spPr>
          <a:xfrm>
            <a:off x="28991" y="38983"/>
            <a:ext cx="9101153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" altLang="ja-JP" sz="2400" b="1" dirty="0">
                <a:solidFill>
                  <a:schemeClr val="accent6"/>
                </a:solidFill>
                <a:latin typeface="Helvetica" pitchFamily="2" charset="0"/>
                <a:ea typeface="HGP創英角ｺﾞｼｯｸUB" panose="020B0900000000000000" pitchFamily="50" charset="-128"/>
              </a:rPr>
              <a:t>Consultancy Meeting on Machine Learning for Nuclear Data</a:t>
            </a:r>
          </a:p>
          <a:p>
            <a:pPr algn="r">
              <a:spcAft>
                <a:spcPts val="900"/>
              </a:spcAft>
            </a:pPr>
            <a:r>
              <a:rPr lang="en-US" altLang="ja-JP" b="1" dirty="0"/>
              <a:t>Dec. 9, 2020 ONLINE meeting</a:t>
            </a:r>
            <a:endParaRPr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ctrTitle"/>
          </p:nvPr>
        </p:nvSpPr>
        <p:spPr>
          <a:xfrm>
            <a:off x="179512" y="1124744"/>
            <a:ext cx="8833770" cy="1774462"/>
          </a:xfrm>
        </p:spPr>
        <p:txBody>
          <a:bodyPr>
            <a:prstTxWarp prst="textPlain">
              <a:avLst/>
            </a:prstTxWarp>
          </a:bodyPr>
          <a:lstStyle/>
          <a:p>
            <a:r>
              <a:rPr lang="en" altLang="ja-JP" sz="4800" b="1" dirty="0">
                <a:effectLst>
                  <a:glow rad="63500">
                    <a:schemeClr val="tx1">
                      <a:alpha val="50000"/>
                    </a:schemeClr>
                  </a:glow>
                </a:effectLst>
                <a:latin typeface="Helvetica" pitchFamily="2" charset="0"/>
              </a:rPr>
              <a:t>Machine learning </a:t>
            </a:r>
            <a:br>
              <a:rPr lang="en" altLang="ja-JP" sz="4800" b="1" dirty="0">
                <a:effectLst>
                  <a:glow rad="63500">
                    <a:schemeClr val="tx1">
                      <a:alpha val="50000"/>
                    </a:schemeClr>
                  </a:glow>
                </a:effectLst>
                <a:latin typeface="Helvetica" pitchFamily="2" charset="0"/>
              </a:rPr>
            </a:br>
            <a:r>
              <a:rPr lang="en" altLang="ja-JP" sz="4800" b="1" dirty="0">
                <a:effectLst>
                  <a:glow rad="63500">
                    <a:schemeClr val="tx1">
                      <a:alpha val="50000"/>
                    </a:schemeClr>
                  </a:glow>
                </a:effectLst>
                <a:latin typeface="Helvetica" pitchFamily="2" charset="0"/>
              </a:rPr>
              <a:t>    in radiation metrology:</a:t>
            </a:r>
          </a:p>
        </p:txBody>
      </p: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31" t="27257" r="41655" b="35194"/>
          <a:stretch/>
        </p:blipFill>
        <p:spPr bwMode="auto">
          <a:xfrm>
            <a:off x="179512" y="3971032"/>
            <a:ext cx="750026" cy="648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テキスト ボックス 23"/>
          <p:cNvSpPr txBox="1"/>
          <p:nvPr/>
        </p:nvSpPr>
        <p:spPr>
          <a:xfrm>
            <a:off x="827584" y="4421609"/>
            <a:ext cx="81136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006600" indent="-2006600"/>
            <a:r>
              <a:rPr kumimoji="1" lang="en-US" altLang="ja-JP" sz="3200" b="1" i="1" dirty="0">
                <a:solidFill>
                  <a:srgbClr val="0000FF"/>
                </a:solidFill>
              </a:rPr>
              <a:t>Kyushu University </a:t>
            </a:r>
            <a:r>
              <a:rPr kumimoji="1" lang="en-US" altLang="ja-JP" sz="2400" i="1" dirty="0">
                <a:solidFill>
                  <a:srgbClr val="0000FF"/>
                </a:solidFill>
              </a:rPr>
              <a:t>(Fukuoka, Japan)</a:t>
            </a:r>
          </a:p>
          <a:p>
            <a:pPr marL="2006600" indent="-2006600" algn="r"/>
            <a:r>
              <a:rPr lang="en-US" altLang="ja-JP" i="1" dirty="0">
                <a:solidFill>
                  <a:srgbClr val="00007F"/>
                </a:solidFill>
              </a:rPr>
              <a:t>Department of </a:t>
            </a:r>
            <a:r>
              <a:rPr lang="en-US" altLang="ja-JP" sz="2400" b="1" i="1" dirty="0">
                <a:solidFill>
                  <a:srgbClr val="00007F"/>
                </a:solidFill>
              </a:rPr>
              <a:t>Advanced Energy Engineering Science</a:t>
            </a:r>
            <a:endParaRPr kumimoji="1" lang="en-US" altLang="ja-JP" sz="2400" b="1" i="1" dirty="0">
              <a:solidFill>
                <a:srgbClr val="00007F"/>
              </a:solidFill>
            </a:endParaRPr>
          </a:p>
        </p:txBody>
      </p:sp>
      <p:sp>
        <p:nvSpPr>
          <p:cNvPr id="25" name="フリーフォーム 24"/>
          <p:cNvSpPr/>
          <p:nvPr/>
        </p:nvSpPr>
        <p:spPr bwMode="auto">
          <a:xfrm>
            <a:off x="467545" y="4869159"/>
            <a:ext cx="4973244" cy="1575241"/>
          </a:xfrm>
          <a:custGeom>
            <a:avLst/>
            <a:gdLst>
              <a:gd name="connsiteX0" fmla="*/ 0 w 4685212"/>
              <a:gd name="connsiteY0" fmla="*/ 0 h 844731"/>
              <a:gd name="connsiteX1" fmla="*/ 0 w 4685212"/>
              <a:gd name="connsiteY1" fmla="*/ 844731 h 844731"/>
              <a:gd name="connsiteX2" fmla="*/ 4685212 w 4685212"/>
              <a:gd name="connsiteY2" fmla="*/ 844731 h 8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5212" h="844731">
                <a:moveTo>
                  <a:pt x="0" y="0"/>
                </a:moveTo>
                <a:lnTo>
                  <a:pt x="0" y="844731"/>
                </a:lnTo>
                <a:lnTo>
                  <a:pt x="4685212" y="844731"/>
                </a:lnTo>
              </a:path>
            </a:pathLst>
          </a:custGeom>
          <a:noFill/>
          <a:ln w="28575" cap="flat" cmpd="sng" algn="ctr">
            <a:solidFill>
              <a:srgbClr val="7E1445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6" name="フリーフォーム 25"/>
          <p:cNvSpPr/>
          <p:nvPr/>
        </p:nvSpPr>
        <p:spPr bwMode="auto">
          <a:xfrm rot="10800000">
            <a:off x="1115616" y="4293096"/>
            <a:ext cx="7897666" cy="1368152"/>
          </a:xfrm>
          <a:custGeom>
            <a:avLst/>
            <a:gdLst>
              <a:gd name="connsiteX0" fmla="*/ 0 w 4685212"/>
              <a:gd name="connsiteY0" fmla="*/ 0 h 844731"/>
              <a:gd name="connsiteX1" fmla="*/ 0 w 4685212"/>
              <a:gd name="connsiteY1" fmla="*/ 844731 h 844731"/>
              <a:gd name="connsiteX2" fmla="*/ 4685212 w 4685212"/>
              <a:gd name="connsiteY2" fmla="*/ 844731 h 844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685212" h="844731">
                <a:moveTo>
                  <a:pt x="0" y="0"/>
                </a:moveTo>
                <a:lnTo>
                  <a:pt x="0" y="844731"/>
                </a:lnTo>
                <a:lnTo>
                  <a:pt x="4685212" y="844731"/>
                </a:lnTo>
              </a:path>
            </a:pathLst>
          </a:custGeom>
          <a:noFill/>
          <a:ln w="28575" cap="flat" cmpd="sng" algn="ctr">
            <a:solidFill>
              <a:srgbClr val="7E1445"/>
            </a:solidFill>
            <a:prstDash val="solid"/>
            <a:round/>
            <a:headEnd type="oval" w="med" len="med"/>
            <a:tailEnd type="oval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28991" y="2925504"/>
            <a:ext cx="89842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altLang="ja-JP" sz="3200" b="1" i="1" kern="0" dirty="0">
                <a:solidFill>
                  <a:srgbClr val="FFFFFF"/>
                </a:solidFill>
                <a:latin typeface="Helvetica Bold Oblique" pitchFamily="2" charset="0"/>
              </a:rPr>
              <a:t>Neutron spectrum unfolding and</a:t>
            </a:r>
          </a:p>
          <a:p>
            <a:pPr algn="r"/>
            <a:r>
              <a:rPr lang="en" altLang="ja-JP" sz="3200" b="1" i="1" kern="0" dirty="0">
                <a:solidFill>
                  <a:srgbClr val="FFFFFF"/>
                </a:solidFill>
                <a:latin typeface="Helvetica Bold Oblique" pitchFamily="2" charset="0"/>
              </a:rPr>
              <a:t>Gamma-ray spectrometry</a:t>
            </a:r>
          </a:p>
        </p:txBody>
      </p:sp>
      <p:sp>
        <p:nvSpPr>
          <p:cNvPr id="5" name="正方形/長方形 4"/>
          <p:cNvSpPr/>
          <p:nvPr/>
        </p:nvSpPr>
        <p:spPr>
          <a:xfrm>
            <a:off x="2693648" y="5398489"/>
            <a:ext cx="365497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006600" indent="-2006600" algn="ctr"/>
            <a:r>
              <a:rPr lang="en-US" altLang="ja-JP" sz="4400" b="1" dirty="0">
                <a:latin typeface="Helvetica" pitchFamily="2" charset="0"/>
              </a:rPr>
              <a:t>Tadahiro KIN</a:t>
            </a:r>
            <a:endParaRPr lang="en-US" altLang="ja-JP" sz="4800" b="1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37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136"/>
    </mc:Choice>
    <mc:Fallback xmlns="">
      <p:transition spd="slow" advTm="1713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Neutron Spectrum Unfolding: Objective</a:t>
            </a:r>
          </a:p>
        </p:txBody>
      </p: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3858B775-8CA5-E448-B4CF-B3FA9E92092F}"/>
              </a:ext>
            </a:extLst>
          </p:cNvPr>
          <p:cNvSpPr txBox="1"/>
          <p:nvPr/>
        </p:nvSpPr>
        <p:spPr>
          <a:xfrm>
            <a:off x="1331298" y="6538967"/>
            <a:ext cx="6965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1463" indent="-271463"/>
            <a:r>
              <a:rPr kumimoji="1" lang="en-US" altLang="ja-JP" sz="1600" dirty="0">
                <a:solidFill>
                  <a:srgbClr val="FF0000"/>
                </a:solidFill>
              </a:rPr>
              <a:t>e.g., High purity </a:t>
            </a:r>
            <a:r>
              <a:rPr lang="en-US" altLang="ja-JP" sz="1600" baseline="30000" dirty="0">
                <a:solidFill>
                  <a:srgbClr val="FF0000"/>
                </a:solidFill>
              </a:rPr>
              <a:t>64</a:t>
            </a:r>
            <a:r>
              <a:rPr lang="en-US" altLang="ja-JP" sz="1600" dirty="0">
                <a:solidFill>
                  <a:srgbClr val="FF0000"/>
                </a:solidFill>
              </a:rPr>
              <a:t>Cu production </a:t>
            </a:r>
            <a:r>
              <a:rPr lang="en-US" altLang="ja-JP" sz="1400" dirty="0"/>
              <a:t>T. Kin, et al., J. </a:t>
            </a:r>
            <a:r>
              <a:rPr lang="en-US" altLang="ja-JP" sz="1400" dirty="0" err="1"/>
              <a:t>Nucl</a:t>
            </a:r>
            <a:r>
              <a:rPr lang="en-US" altLang="ja-JP" sz="1400" dirty="0"/>
              <a:t>. Sci. Tech. 54 (2017) 1123.</a:t>
            </a:r>
          </a:p>
        </p:txBody>
      </p:sp>
      <p:sp>
        <p:nvSpPr>
          <p:cNvPr id="53" name="角丸四角形 52">
            <a:extLst>
              <a:ext uri="{FF2B5EF4-FFF2-40B4-BE49-F238E27FC236}">
                <a16:creationId xmlns:a16="http://schemas.microsoft.com/office/drawing/2014/main" id="{B7A441BA-0813-C84F-837A-7719CC7192CA}"/>
              </a:ext>
            </a:extLst>
          </p:cNvPr>
          <p:cNvSpPr/>
          <p:nvPr/>
        </p:nvSpPr>
        <p:spPr bwMode="auto">
          <a:xfrm>
            <a:off x="2629011" y="4221269"/>
            <a:ext cx="6407485" cy="2304075"/>
          </a:xfrm>
          <a:prstGeom prst="roundRect">
            <a:avLst>
              <a:gd name="adj" fmla="val 9362"/>
            </a:avLst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BE515C-6500-D349-B5EF-BE24DBE79887}"/>
              </a:ext>
            </a:extLst>
          </p:cNvPr>
          <p:cNvSpPr txBox="1"/>
          <p:nvPr/>
        </p:nvSpPr>
        <p:spPr>
          <a:xfrm>
            <a:off x="294238" y="2065169"/>
            <a:ext cx="8784976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3" lvl="1" indent="-11113">
              <a:spcAft>
                <a:spcPts val="300"/>
              </a:spcAft>
            </a:pPr>
            <a:r>
              <a:rPr kumimoji="1" lang="en-US" altLang="ja-JP" sz="2800" dirty="0">
                <a:effectLst>
                  <a:glow rad="127000">
                    <a:schemeClr val="bg1"/>
                  </a:glow>
                </a:effectLst>
              </a:rPr>
              <a:t>for estimation of production amount, impurities, </a:t>
            </a:r>
          </a:p>
          <a:p>
            <a:pPr marL="11113" lvl="1" indent="-11113" algn="r">
              <a:spcAft>
                <a:spcPts val="300"/>
              </a:spcAft>
            </a:pPr>
            <a:r>
              <a:rPr kumimoji="1" lang="en-US" altLang="ja-JP" sz="2800" dirty="0">
                <a:effectLst>
                  <a:glow rad="127000">
                    <a:schemeClr val="bg1"/>
                  </a:glow>
                </a:effectLst>
              </a:rPr>
              <a:t>and design of irradiation system</a:t>
            </a:r>
          </a:p>
        </p:txBody>
      </p:sp>
      <p:grpSp>
        <p:nvGrpSpPr>
          <p:cNvPr id="52" name="グループ化 51">
            <a:extLst>
              <a:ext uri="{FF2B5EF4-FFF2-40B4-BE49-F238E27FC236}">
                <a16:creationId xmlns:a16="http://schemas.microsoft.com/office/drawing/2014/main" id="{D48ACBAF-3CBA-7B40-A8FE-4A1CE06AA622}"/>
              </a:ext>
            </a:extLst>
          </p:cNvPr>
          <p:cNvGrpSpPr/>
          <p:nvPr/>
        </p:nvGrpSpPr>
        <p:grpSpPr>
          <a:xfrm>
            <a:off x="2781511" y="4279949"/>
            <a:ext cx="6216513" cy="2134013"/>
            <a:chOff x="2694134" y="4332518"/>
            <a:chExt cx="6216513" cy="2134013"/>
          </a:xfrm>
        </p:grpSpPr>
        <p:sp>
          <p:nvSpPr>
            <p:cNvPr id="49" name="テキスト ボックス 48">
              <a:extLst>
                <a:ext uri="{FF2B5EF4-FFF2-40B4-BE49-F238E27FC236}">
                  <a16:creationId xmlns:a16="http://schemas.microsoft.com/office/drawing/2014/main" id="{C05250E4-868C-E046-A9A6-15D902CD9150}"/>
                </a:ext>
              </a:extLst>
            </p:cNvPr>
            <p:cNvSpPr txBox="1"/>
            <p:nvPr/>
          </p:nvSpPr>
          <p:spPr>
            <a:xfrm>
              <a:off x="2694134" y="4332518"/>
              <a:ext cx="3959212" cy="89255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>
                  <a:solidFill>
                    <a:srgbClr val="FF0000"/>
                  </a:solidFill>
                </a:rPr>
                <a:t>Our 1</a:t>
              </a:r>
              <a:r>
                <a:rPr kumimoji="1" lang="en-US" altLang="ja-JP" sz="2800" baseline="30000" dirty="0">
                  <a:solidFill>
                    <a:srgbClr val="FF0000"/>
                  </a:solidFill>
                </a:rPr>
                <a:t>st</a:t>
              </a:r>
              <a:r>
                <a:rPr kumimoji="1" lang="en-US" altLang="ja-JP" sz="2800" dirty="0">
                  <a:solidFill>
                    <a:srgbClr val="FF0000"/>
                  </a:solidFill>
                </a:rPr>
                <a:t> ML application</a:t>
              </a:r>
            </a:p>
            <a:p>
              <a:pPr>
                <a:spcAft>
                  <a:spcPts val="600"/>
                </a:spcAft>
              </a:pPr>
              <a:r>
                <a:rPr lang="en-US" altLang="ja-JP" sz="2400" dirty="0">
                  <a:solidFill>
                    <a:srgbClr val="FF0000"/>
                  </a:solidFill>
                </a:rPr>
                <a:t> </a:t>
              </a:r>
              <a:r>
                <a:rPr lang="en-US" altLang="ja-JP" sz="2400" dirty="0"/>
                <a:t>(IEEE NSS/MIC 2017)</a:t>
              </a:r>
              <a:endParaRPr lang="en-US" altLang="ja-JP" sz="1200" dirty="0"/>
            </a:p>
          </p:txBody>
        </p:sp>
        <p:pic>
          <p:nvPicPr>
            <p:cNvPr id="51" name="図 50">
              <a:extLst>
                <a:ext uri="{FF2B5EF4-FFF2-40B4-BE49-F238E27FC236}">
                  <a16:creationId xmlns:a16="http://schemas.microsoft.com/office/drawing/2014/main" id="{A24606CD-8FCE-4447-895D-40127E711D1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-1818" t="-2183"/>
            <a:stretch/>
          </p:blipFill>
          <p:spPr>
            <a:xfrm>
              <a:off x="5825699" y="4671635"/>
              <a:ext cx="3084948" cy="1794896"/>
            </a:xfrm>
            <a:prstGeom prst="rect">
              <a:avLst/>
            </a:prstGeom>
          </p:spPr>
        </p:pic>
      </p:grp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2AB88BF6-9503-F54A-8F18-45E6F6669FFE}"/>
              </a:ext>
            </a:extLst>
          </p:cNvPr>
          <p:cNvSpPr/>
          <p:nvPr/>
        </p:nvSpPr>
        <p:spPr>
          <a:xfrm>
            <a:off x="107504" y="3081552"/>
            <a:ext cx="8928991" cy="9925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1463" lvl="1" indent="-271463">
              <a:spcAft>
                <a:spcPts val="300"/>
              </a:spcAft>
              <a:buFont typeface="Wingdings" pitchFamily="2" charset="2"/>
              <a:buChar char="n"/>
            </a:pPr>
            <a:r>
              <a:rPr lang="en-US" altLang="ja-JP" sz="2800" dirty="0">
                <a:effectLst>
                  <a:glow rad="127000">
                    <a:schemeClr val="bg1"/>
                  </a:glow>
                </a:effectLst>
              </a:rPr>
              <a:t>Multiple-foils activation method. </a:t>
            </a:r>
            <a:r>
              <a:rPr lang="ja-JP" altLang="en-US" sz="2800">
                <a:effectLst>
                  <a:glow rad="127000">
                    <a:schemeClr val="bg1"/>
                  </a:glo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ja-JP" altLang="en-US" sz="2800">
                <a:effectLst>
                  <a:glow rad="127000">
                    <a:schemeClr val="bg1"/>
                  </a:glow>
                </a:effectLst>
              </a:rPr>
              <a:t> </a:t>
            </a:r>
            <a:r>
              <a:rPr lang="en-US" altLang="ja-JP" sz="2800" dirty="0">
                <a:effectLst>
                  <a:glow rad="127000">
                    <a:schemeClr val="bg1"/>
                  </a:glow>
                </a:effectLst>
              </a:rPr>
              <a:t>Unfolding process</a:t>
            </a:r>
          </a:p>
          <a:p>
            <a:pPr marL="271463" lvl="2" indent="-271463">
              <a:spcAft>
                <a:spcPts val="300"/>
              </a:spcAft>
              <a:buClr>
                <a:schemeClr val="tx1"/>
              </a:buClr>
              <a:buFont typeface="Wingdings" pitchFamily="2" charset="2"/>
              <a:buChar char="n"/>
            </a:pPr>
            <a:r>
              <a:rPr lang="en-US" altLang="ja-JP" sz="2800" dirty="0">
                <a:effectLst>
                  <a:glow rad="127000">
                    <a:schemeClr val="bg1"/>
                  </a:glow>
                </a:effectLst>
              </a:rPr>
              <a:t>Development of </a:t>
            </a:r>
            <a:r>
              <a:rPr lang="en-US" altLang="ja-JP" sz="28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</a:rPr>
              <a:t>ANN unfolding code (2016)</a:t>
            </a:r>
            <a:endParaRPr lang="en-US" altLang="ja-JP" sz="2800" dirty="0">
              <a:effectLst>
                <a:glow rad="127000">
                  <a:schemeClr val="bg1"/>
                </a:glow>
              </a:effectLst>
            </a:endParaRPr>
          </a:p>
        </p:txBody>
      </p:sp>
      <p:sp>
        <p:nvSpPr>
          <p:cNvPr id="45" name="正方形/長方形 44">
            <a:extLst>
              <a:ext uri="{FF2B5EF4-FFF2-40B4-BE49-F238E27FC236}">
                <a16:creationId xmlns:a16="http://schemas.microsoft.com/office/drawing/2014/main" id="{3E983AA6-0715-9B4C-91BF-8135C2444AA3}"/>
              </a:ext>
            </a:extLst>
          </p:cNvPr>
          <p:cNvSpPr/>
          <p:nvPr/>
        </p:nvSpPr>
        <p:spPr>
          <a:xfrm>
            <a:off x="2701367" y="5269793"/>
            <a:ext cx="3459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dirty="0"/>
              <a:t>Using very simple ANN model, </a:t>
            </a:r>
          </a:p>
          <a:p>
            <a:r>
              <a:rPr lang="en-US" altLang="ja-JP" dirty="0"/>
              <a:t>but has sufficient performance.</a:t>
            </a:r>
          </a:p>
        </p:txBody>
      </p:sp>
      <p:grpSp>
        <p:nvGrpSpPr>
          <p:cNvPr id="60" name="グループ化 8">
            <a:extLst>
              <a:ext uri="{FF2B5EF4-FFF2-40B4-BE49-F238E27FC236}">
                <a16:creationId xmlns:a16="http://schemas.microsoft.com/office/drawing/2014/main" id="{32C42C88-54C0-DD46-80DF-B606C5D57277}"/>
              </a:ext>
            </a:extLst>
          </p:cNvPr>
          <p:cNvGrpSpPr/>
          <p:nvPr/>
        </p:nvGrpSpPr>
        <p:grpSpPr>
          <a:xfrm>
            <a:off x="41301" y="4275182"/>
            <a:ext cx="2446318" cy="2192316"/>
            <a:chOff x="4339" y="997170"/>
            <a:chExt cx="3766812" cy="3375702"/>
          </a:xfrm>
        </p:grpSpPr>
        <p:pic>
          <p:nvPicPr>
            <p:cNvPr id="61" name="Picture 7">
              <a:extLst>
                <a:ext uri="{FF2B5EF4-FFF2-40B4-BE49-F238E27FC236}">
                  <a16:creationId xmlns:a16="http://schemas.microsoft.com/office/drawing/2014/main" id="{744E7AB4-0619-154C-B5CA-A1D045B1C5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lum bright="-5000" contrast="1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7" t="1109" r="1662" b="1690"/>
            <a:stretch/>
          </p:blipFill>
          <p:spPr bwMode="auto">
            <a:xfrm>
              <a:off x="50170" y="1649778"/>
              <a:ext cx="3720979" cy="2723094"/>
            </a:xfrm>
            <a:prstGeom prst="rect">
              <a:avLst/>
            </a:prstGeom>
            <a:noFill/>
            <a:ln w="1905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2" name="テキスト ボックス 61">
              <a:extLst>
                <a:ext uri="{FF2B5EF4-FFF2-40B4-BE49-F238E27FC236}">
                  <a16:creationId xmlns:a16="http://schemas.microsoft.com/office/drawing/2014/main" id="{6FE82051-880E-A44F-AC22-D5775C335270}"/>
                </a:ext>
              </a:extLst>
            </p:cNvPr>
            <p:cNvSpPr txBox="1"/>
            <p:nvPr/>
          </p:nvSpPr>
          <p:spPr>
            <a:xfrm>
              <a:off x="4339" y="997170"/>
              <a:ext cx="3766812" cy="663475"/>
            </a:xfrm>
            <a:prstGeom prst="rect">
              <a:avLst/>
            </a:prstGeom>
            <a:solidFill>
              <a:srgbClr val="0000FF"/>
            </a:solidFill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kumimoji="1" lang="en-US" altLang="ja-JP" sz="1400" dirty="0">
                  <a:solidFill>
                    <a:schemeClr val="bg1"/>
                  </a:solidFill>
                </a:rPr>
                <a:t>AVF930 Cyclotron, CYRIC, Tohoku Univ. (JPN)</a:t>
              </a:r>
              <a:endParaRPr kumimoji="1" lang="ja-JP" altLang="en-US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63" name="正方形/長方形 62">
            <a:extLst>
              <a:ext uri="{FF2B5EF4-FFF2-40B4-BE49-F238E27FC236}">
                <a16:creationId xmlns:a16="http://schemas.microsoft.com/office/drawing/2014/main" id="{A0BE9A0C-E8CB-1149-9C45-5E582C99FBAA}"/>
              </a:ext>
            </a:extLst>
          </p:cNvPr>
          <p:cNvSpPr/>
          <p:nvPr/>
        </p:nvSpPr>
        <p:spPr>
          <a:xfrm>
            <a:off x="2987824" y="5987593"/>
            <a:ext cx="43140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Using no open library (for our education)</a:t>
            </a:r>
            <a:endParaRPr lang="ja-JP" altLang="en-US">
              <a:solidFill>
                <a:srgbClr val="0000FF"/>
              </a:solidFill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B667F916-AEC5-024D-82A0-744B93192F95}"/>
              </a:ext>
            </a:extLst>
          </p:cNvPr>
          <p:cNvSpPr txBox="1"/>
          <p:nvPr/>
        </p:nvSpPr>
        <p:spPr>
          <a:xfrm>
            <a:off x="89756" y="1074802"/>
            <a:ext cx="89082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Systematic nuclear data measurement of DDTTNY via the C and Be (</a:t>
            </a:r>
            <a:r>
              <a:rPr lang="en-US" altLang="ja-JP" sz="3000" b="1" dirty="0" err="1">
                <a:solidFill>
                  <a:srgbClr val="0000FF"/>
                </a:solidFill>
                <a:latin typeface="Helvetica" pitchFamily="2" charset="0"/>
              </a:rPr>
              <a:t>d,n</a:t>
            </a: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) reactions </a:t>
            </a:r>
          </a:p>
        </p:txBody>
      </p:sp>
    </p:spTree>
    <p:extLst>
      <p:ext uri="{BB962C8B-B14F-4D97-AF65-F5344CB8AC3E}">
        <p14:creationId xmlns:p14="http://schemas.microsoft.com/office/powerpoint/2010/main" val="3832605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Unfolding Code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89756" y="1074802"/>
            <a:ext cx="890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Multiple-foils activation method</a:t>
            </a:r>
            <a:endParaRPr kumimoji="1" lang="ja-JP" altLang="en-US" sz="3000">
              <a:solidFill>
                <a:srgbClr val="0000FF"/>
              </a:solidFill>
              <a:latin typeface="Helvetica" pitchFamily="2" charset="0"/>
            </a:endParaRPr>
          </a:p>
        </p:txBody>
      </p:sp>
      <p:grpSp>
        <p:nvGrpSpPr>
          <p:cNvPr id="45" name="グループ化 44">
            <a:extLst>
              <a:ext uri="{FF2B5EF4-FFF2-40B4-BE49-F238E27FC236}">
                <a16:creationId xmlns:a16="http://schemas.microsoft.com/office/drawing/2014/main" id="{B96E615E-7527-1148-9DAC-C3C5985AFDB8}"/>
              </a:ext>
            </a:extLst>
          </p:cNvPr>
          <p:cNvGrpSpPr/>
          <p:nvPr/>
        </p:nvGrpSpPr>
        <p:grpSpPr>
          <a:xfrm>
            <a:off x="5160563" y="1358357"/>
            <a:ext cx="4023483" cy="5442006"/>
            <a:chOff x="4991677" y="742504"/>
            <a:chExt cx="4478808" cy="6057859"/>
          </a:xfrm>
        </p:grpSpPr>
        <p:sp>
          <p:nvSpPr>
            <p:cNvPr id="100" name="角丸四角形 99">
              <a:extLst>
                <a:ext uri="{FF2B5EF4-FFF2-40B4-BE49-F238E27FC236}">
                  <a16:creationId xmlns:a16="http://schemas.microsoft.com/office/drawing/2014/main" id="{F2476F0E-443E-BA44-95E1-8BFB52B0DCD4}"/>
                </a:ext>
              </a:extLst>
            </p:cNvPr>
            <p:cNvSpPr/>
            <p:nvPr/>
          </p:nvSpPr>
          <p:spPr>
            <a:xfrm>
              <a:off x="5138077" y="1056243"/>
              <a:ext cx="3927688" cy="5744120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pic>
          <p:nvPicPr>
            <p:cNvPr id="101" name="図 100">
              <a:extLst>
                <a:ext uri="{FF2B5EF4-FFF2-40B4-BE49-F238E27FC236}">
                  <a16:creationId xmlns:a16="http://schemas.microsoft.com/office/drawing/2014/main" id="{45F663DE-7C40-4D45-87CA-1941E487C94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455" b="17576"/>
            <a:stretch/>
          </p:blipFill>
          <p:spPr>
            <a:xfrm>
              <a:off x="5682629" y="1113659"/>
              <a:ext cx="2918714" cy="2802049"/>
            </a:xfrm>
            <a:prstGeom prst="rect">
              <a:avLst/>
            </a:prstGeom>
          </p:spPr>
        </p:pic>
        <p:grpSp>
          <p:nvGrpSpPr>
            <p:cNvPr id="102" name="グループ化 101">
              <a:extLst>
                <a:ext uri="{FF2B5EF4-FFF2-40B4-BE49-F238E27FC236}">
                  <a16:creationId xmlns:a16="http://schemas.microsoft.com/office/drawing/2014/main" id="{94E7E425-2D20-2349-9856-E057C2B01533}"/>
                </a:ext>
              </a:extLst>
            </p:cNvPr>
            <p:cNvGrpSpPr/>
            <p:nvPr/>
          </p:nvGrpSpPr>
          <p:grpSpPr>
            <a:xfrm>
              <a:off x="5467985" y="742504"/>
              <a:ext cx="4002500" cy="2361627"/>
              <a:chOff x="3900704" y="3458810"/>
              <a:chExt cx="3614853" cy="2115874"/>
            </a:xfrm>
          </p:grpSpPr>
          <p:cxnSp>
            <p:nvCxnSpPr>
              <p:cNvPr id="103" name="直線矢印コネクタ 102">
                <a:extLst>
                  <a:ext uri="{FF2B5EF4-FFF2-40B4-BE49-F238E27FC236}">
                    <a16:creationId xmlns:a16="http://schemas.microsoft.com/office/drawing/2014/main" id="{CD8E8FA8-B9C2-5D41-B826-5A51C620F635}"/>
                  </a:ext>
                </a:extLst>
              </p:cNvPr>
              <p:cNvCxnSpPr/>
              <p:nvPr/>
            </p:nvCxnSpPr>
            <p:spPr>
              <a:xfrm flipV="1">
                <a:off x="4229242" y="5127472"/>
                <a:ext cx="1128825" cy="447212"/>
              </a:xfrm>
              <a:prstGeom prst="straightConnector1">
                <a:avLst/>
              </a:prstGeom>
              <a:ln w="38100">
                <a:solidFill>
                  <a:srgbClr val="FF5555"/>
                </a:solidFill>
                <a:tailEnd type="triangle"/>
              </a:ln>
              <a:effectLst>
                <a:glow rad="63500">
                  <a:srgbClr val="FFFFFF">
                    <a:alpha val="80000"/>
                  </a:srgbClr>
                </a:glo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4" name="テキスト ボックス 103">
                <a:extLst>
                  <a:ext uri="{FF2B5EF4-FFF2-40B4-BE49-F238E27FC236}">
                    <a16:creationId xmlns:a16="http://schemas.microsoft.com/office/drawing/2014/main" id="{77C05464-C2BB-B443-8CAF-6FCACEACF2C0}"/>
                  </a:ext>
                </a:extLst>
              </p:cNvPr>
              <p:cNvSpPr txBox="1"/>
              <p:nvPr/>
            </p:nvSpPr>
            <p:spPr>
              <a:xfrm rot="20363585">
                <a:off x="3900704" y="4994883"/>
                <a:ext cx="1474925" cy="399042"/>
              </a:xfrm>
              <a:prstGeom prst="rect">
                <a:avLst/>
              </a:prstGeom>
              <a:noFill/>
              <a:effectLst>
                <a:glow rad="127000">
                  <a:srgbClr val="FFFFFF"/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FF5555"/>
                    </a:solidFill>
                    <a:effectLst>
                      <a:glow rad="63500">
                        <a:srgbClr val="FFFFFF">
                          <a:alpha val="82000"/>
                        </a:srgb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deuteron</a:t>
                </a:r>
                <a:endParaRPr kumimoji="1" lang="ja-JP" altLang="en-US" sz="2000" b="1" dirty="0">
                  <a:solidFill>
                    <a:srgbClr val="FF5555"/>
                  </a:solidFill>
                  <a:effectLst>
                    <a:glow rad="63500">
                      <a:srgbClr val="FFFFFF">
                        <a:alpha val="82000"/>
                      </a:srgb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sp>
            <p:nvSpPr>
              <p:cNvPr id="105" name="テキスト ボックス 104">
                <a:extLst>
                  <a:ext uri="{FF2B5EF4-FFF2-40B4-BE49-F238E27FC236}">
                    <a16:creationId xmlns:a16="http://schemas.microsoft.com/office/drawing/2014/main" id="{E8648E9F-05ED-E244-B986-3ACD6A5427EC}"/>
                  </a:ext>
                </a:extLst>
              </p:cNvPr>
              <p:cNvSpPr txBox="1"/>
              <p:nvPr/>
            </p:nvSpPr>
            <p:spPr>
              <a:xfrm>
                <a:off x="5561926" y="3458810"/>
                <a:ext cx="1953631" cy="399041"/>
              </a:xfrm>
              <a:prstGeom prst="rect">
                <a:avLst/>
              </a:prstGeom>
              <a:noFill/>
              <a:effectLst>
                <a:glow rad="127000">
                  <a:srgbClr val="FFFFFF"/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4B77BE"/>
                    </a:solidFill>
                    <a:effectLst>
                      <a:glow rad="63500">
                        <a:srgbClr val="FFFFFF">
                          <a:alpha val="82000"/>
                        </a:srgb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multiple foils</a:t>
                </a:r>
                <a:endParaRPr kumimoji="1" lang="ja-JP" altLang="en-US" sz="2000" b="1" dirty="0">
                  <a:solidFill>
                    <a:srgbClr val="4B77BE"/>
                  </a:solidFill>
                  <a:effectLst>
                    <a:glow rad="63500">
                      <a:srgbClr val="FFFFFF">
                        <a:alpha val="82000"/>
                      </a:srgb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6" name="直線矢印コネクタ 105">
                <a:extLst>
                  <a:ext uri="{FF2B5EF4-FFF2-40B4-BE49-F238E27FC236}">
                    <a16:creationId xmlns:a16="http://schemas.microsoft.com/office/drawing/2014/main" id="{08FAC51A-CF22-3448-BE49-69032DF71D5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38278" y="3829947"/>
                <a:ext cx="420712" cy="840993"/>
              </a:xfrm>
              <a:prstGeom prst="straightConnector1">
                <a:avLst/>
              </a:prstGeom>
              <a:ln w="38100">
                <a:solidFill>
                  <a:srgbClr val="4B77BE"/>
                </a:solidFill>
                <a:tailEnd type="triangle"/>
              </a:ln>
              <a:effectLst>
                <a:glow rad="63500">
                  <a:srgbClr val="FFFFFF">
                    <a:alpha val="80000"/>
                  </a:srgbClr>
                </a:glo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07" name="テキスト ボックス 106">
                <a:extLst>
                  <a:ext uri="{FF2B5EF4-FFF2-40B4-BE49-F238E27FC236}">
                    <a16:creationId xmlns:a16="http://schemas.microsoft.com/office/drawing/2014/main" id="{8454B28F-6DE0-4147-8D53-4F8561850041}"/>
                  </a:ext>
                </a:extLst>
              </p:cNvPr>
              <p:cNvSpPr txBox="1"/>
              <p:nvPr/>
            </p:nvSpPr>
            <p:spPr>
              <a:xfrm>
                <a:off x="4102170" y="3802303"/>
                <a:ext cx="1852524" cy="644605"/>
              </a:xfrm>
              <a:prstGeom prst="rect">
                <a:avLst/>
              </a:prstGeom>
              <a:noFill/>
              <a:effectLst>
                <a:glow rad="127000">
                  <a:srgbClr val="FFFFFF"/>
                </a:glow>
              </a:effectLst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rgbClr val="00B050"/>
                    </a:solidFill>
                    <a:effectLst>
                      <a:glow rad="63500">
                        <a:srgbClr val="FFFFFF">
                          <a:alpha val="82000"/>
                        </a:srgb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C</a:t>
                </a:r>
                <a:r>
                  <a:rPr lang="en-US" altLang="ja-JP" b="1" dirty="0">
                    <a:solidFill>
                      <a:srgbClr val="00B050"/>
                    </a:solidFill>
                    <a:effectLst>
                      <a:glow rad="63500">
                        <a:srgbClr val="FFFFFF">
                          <a:alpha val="82000"/>
                        </a:srgb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 or Be </a:t>
                </a:r>
              </a:p>
              <a:p>
                <a:pPr algn="r"/>
                <a:r>
                  <a:rPr lang="en-US" altLang="ja-JP" b="1" dirty="0">
                    <a:solidFill>
                      <a:srgbClr val="00B050"/>
                    </a:solidFill>
                    <a:effectLst>
                      <a:glow rad="63500">
                        <a:srgbClr val="FFFFFF">
                          <a:alpha val="82000"/>
                        </a:srgb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t</a:t>
                </a:r>
                <a:r>
                  <a:rPr kumimoji="1" lang="en-US" altLang="ja-JP" b="1" dirty="0">
                    <a:solidFill>
                      <a:srgbClr val="00B050"/>
                    </a:solidFill>
                    <a:effectLst>
                      <a:glow rad="63500">
                        <a:srgbClr val="FFFFFF">
                          <a:alpha val="82000"/>
                        </a:srgbClr>
                      </a:glow>
                    </a:effectLst>
                    <a:latin typeface="メイリオ" panose="020B0604030504040204" pitchFamily="50" charset="-128"/>
                    <a:ea typeface="メイリオ" panose="020B0604030504040204" pitchFamily="50" charset="-128"/>
                  </a:rPr>
                  <a:t>hick target</a:t>
                </a:r>
                <a:endParaRPr kumimoji="1" lang="ja-JP" altLang="en-US" b="1" dirty="0">
                  <a:solidFill>
                    <a:srgbClr val="00B050"/>
                  </a:solidFill>
                  <a:effectLst>
                    <a:glow rad="63500">
                      <a:srgbClr val="FFFFFF">
                        <a:alpha val="82000"/>
                      </a:srgbClr>
                    </a:glow>
                  </a:effectLst>
                  <a:latin typeface="メイリオ" panose="020B0604030504040204" pitchFamily="50" charset="-128"/>
                  <a:ea typeface="メイリオ" panose="020B0604030504040204" pitchFamily="50" charset="-128"/>
                </a:endParaRPr>
              </a:p>
            </p:txBody>
          </p:sp>
          <p:cxnSp>
            <p:nvCxnSpPr>
              <p:cNvPr id="108" name="直線矢印コネクタ 107">
                <a:extLst>
                  <a:ext uri="{FF2B5EF4-FFF2-40B4-BE49-F238E27FC236}">
                    <a16:creationId xmlns:a16="http://schemas.microsoft.com/office/drawing/2014/main" id="{2C5C72D2-D3B4-184C-9F35-0072987C36A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898219" y="4472871"/>
                <a:ext cx="695111" cy="463145"/>
              </a:xfrm>
              <a:prstGeom prst="straightConnector1">
                <a:avLst/>
              </a:prstGeom>
              <a:ln w="38100">
                <a:solidFill>
                  <a:srgbClr val="00A771"/>
                </a:solidFill>
                <a:tailEnd type="triangle"/>
              </a:ln>
              <a:effectLst>
                <a:glow rad="63500">
                  <a:srgbClr val="FFFFFF">
                    <a:alpha val="80000"/>
                  </a:srgbClr>
                </a:glow>
              </a:effectLst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63F7BA1A-22C7-814E-8324-D00A74002EDF}"/>
                </a:ext>
              </a:extLst>
            </p:cNvPr>
            <p:cNvSpPr txBox="1"/>
            <p:nvPr/>
          </p:nvSpPr>
          <p:spPr>
            <a:xfrm>
              <a:off x="4991677" y="4110239"/>
              <a:ext cx="4220487" cy="37686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Placed from </a:t>
              </a:r>
              <a:r>
                <a:rPr kumimoji="1" lang="en-US" altLang="ja-JP" sz="16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0 to 75deg. (in15deg. step)</a:t>
              </a:r>
              <a:endParaRPr kumimoji="1" lang="ja-JP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" name="角丸四角形 109">
              <a:extLst>
                <a:ext uri="{FF2B5EF4-FFF2-40B4-BE49-F238E27FC236}">
                  <a16:creationId xmlns:a16="http://schemas.microsoft.com/office/drawing/2014/main" id="{9472B076-F7D4-024E-AF5B-2292C613FC2B}"/>
                </a:ext>
              </a:extLst>
            </p:cNvPr>
            <p:cNvSpPr/>
            <p:nvPr/>
          </p:nvSpPr>
          <p:spPr bwMode="auto">
            <a:xfrm>
              <a:off x="5245812" y="4673143"/>
              <a:ext cx="3646668" cy="2016000"/>
            </a:xfrm>
            <a:prstGeom prst="roundRect">
              <a:avLst/>
            </a:prstGeom>
            <a:solidFill>
              <a:schemeClr val="bg1"/>
            </a:solidFill>
            <a:ln w="190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grpSp>
          <p:nvGrpSpPr>
            <p:cNvPr id="111" name="グループ化 110">
              <a:extLst>
                <a:ext uri="{FF2B5EF4-FFF2-40B4-BE49-F238E27FC236}">
                  <a16:creationId xmlns:a16="http://schemas.microsoft.com/office/drawing/2014/main" id="{C76D2856-B081-B64D-8F6C-BF6D0E5E26CD}"/>
                </a:ext>
              </a:extLst>
            </p:cNvPr>
            <p:cNvGrpSpPr/>
            <p:nvPr/>
          </p:nvGrpSpPr>
          <p:grpSpPr>
            <a:xfrm>
              <a:off x="7020845" y="4824584"/>
              <a:ext cx="1580498" cy="1691977"/>
              <a:chOff x="6550927" y="1175912"/>
              <a:chExt cx="1897827" cy="2081527"/>
            </a:xfrm>
          </p:grpSpPr>
          <p:grpSp>
            <p:nvGrpSpPr>
              <p:cNvPr id="112" name="グループ化 111">
                <a:extLst>
                  <a:ext uri="{FF2B5EF4-FFF2-40B4-BE49-F238E27FC236}">
                    <a16:creationId xmlns:a16="http://schemas.microsoft.com/office/drawing/2014/main" id="{D845EEDB-7D9A-CE43-B223-04F42A49CA13}"/>
                  </a:ext>
                </a:extLst>
              </p:cNvPr>
              <p:cNvGrpSpPr/>
              <p:nvPr/>
            </p:nvGrpSpPr>
            <p:grpSpPr>
              <a:xfrm>
                <a:off x="7194720" y="2050868"/>
                <a:ext cx="1254034" cy="1206571"/>
                <a:chOff x="5473338" y="1985554"/>
                <a:chExt cx="1254034" cy="1206571"/>
              </a:xfrm>
            </p:grpSpPr>
            <p:sp>
              <p:nvSpPr>
                <p:cNvPr id="120" name="正方形/長方形 119">
                  <a:extLst>
                    <a:ext uri="{FF2B5EF4-FFF2-40B4-BE49-F238E27FC236}">
                      <a16:creationId xmlns:a16="http://schemas.microsoft.com/office/drawing/2014/main" id="{224918D9-3AA8-0F4A-8F3D-0DDD1E72E953}"/>
                    </a:ext>
                  </a:extLst>
                </p:cNvPr>
                <p:cNvSpPr/>
                <p:nvPr/>
              </p:nvSpPr>
              <p:spPr>
                <a:xfrm>
                  <a:off x="5752016" y="1985554"/>
                  <a:ext cx="975356" cy="975356"/>
                </a:xfrm>
                <a:prstGeom prst="rect">
                  <a:avLst/>
                </a:prstGeom>
                <a:solidFill>
                  <a:schemeClr val="bg2">
                    <a:lumMod val="90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21" name="正方形/長方形 120">
                  <a:extLst>
                    <a:ext uri="{FF2B5EF4-FFF2-40B4-BE49-F238E27FC236}">
                      <a16:creationId xmlns:a16="http://schemas.microsoft.com/office/drawing/2014/main" id="{532516CC-0201-DD42-BDD6-BA297E1F0D70}"/>
                    </a:ext>
                  </a:extLst>
                </p:cNvPr>
                <p:cNvSpPr/>
                <p:nvPr/>
              </p:nvSpPr>
              <p:spPr>
                <a:xfrm>
                  <a:off x="5612677" y="2077512"/>
                  <a:ext cx="975356" cy="975356"/>
                </a:xfrm>
                <a:prstGeom prst="rect">
                  <a:avLst/>
                </a:prstGeom>
                <a:solidFill>
                  <a:srgbClr val="C0C0C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22" name="正方形/長方形 121">
                  <a:extLst>
                    <a:ext uri="{FF2B5EF4-FFF2-40B4-BE49-F238E27FC236}">
                      <a16:creationId xmlns:a16="http://schemas.microsoft.com/office/drawing/2014/main" id="{9F09A464-E47B-3E4F-B137-93C578CED7FA}"/>
                    </a:ext>
                  </a:extLst>
                </p:cNvPr>
                <p:cNvSpPr/>
                <p:nvPr/>
              </p:nvSpPr>
              <p:spPr>
                <a:xfrm>
                  <a:off x="5473338" y="2216769"/>
                  <a:ext cx="975356" cy="975356"/>
                </a:xfrm>
                <a:prstGeom prst="rect">
                  <a:avLst/>
                </a:prstGeom>
                <a:solidFill>
                  <a:schemeClr val="bg2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ea typeface="メイリオ" panose="020B0604030504040204" pitchFamily="50" charset="-128"/>
                  </a:endParaRPr>
                </a:p>
              </p:txBody>
            </p:sp>
            <p:sp>
              <p:nvSpPr>
                <p:cNvPr id="123" name="正方形/長方形 122">
                  <a:extLst>
                    <a:ext uri="{FF2B5EF4-FFF2-40B4-BE49-F238E27FC236}">
                      <a16:creationId xmlns:a16="http://schemas.microsoft.com/office/drawing/2014/main" id="{E6667A1E-5191-9341-BD7F-5294AE4680D4}"/>
                    </a:ext>
                  </a:extLst>
                </p:cNvPr>
                <p:cNvSpPr/>
                <p:nvPr/>
              </p:nvSpPr>
              <p:spPr>
                <a:xfrm>
                  <a:off x="5708392" y="2455661"/>
                  <a:ext cx="505250" cy="505249"/>
                </a:xfrm>
                <a:prstGeom prst="rect">
                  <a:avLst/>
                </a:prstGeom>
                <a:solidFill>
                  <a:srgbClr val="FFD700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>
                    <a:ea typeface="メイリオ" panose="020B0604030504040204" pitchFamily="50" charset="-128"/>
                  </a:endParaRPr>
                </a:p>
              </p:txBody>
            </p:sp>
          </p:grpSp>
          <p:cxnSp>
            <p:nvCxnSpPr>
              <p:cNvPr id="113" name="直線矢印コネクタ 112">
                <a:extLst>
                  <a:ext uri="{FF2B5EF4-FFF2-40B4-BE49-F238E27FC236}">
                    <a16:creationId xmlns:a16="http://schemas.microsoft.com/office/drawing/2014/main" id="{4A8E7C2C-0878-E14D-85FA-4AF201DE06E1}"/>
                  </a:ext>
                </a:extLst>
              </p:cNvPr>
              <p:cNvCxnSpPr/>
              <p:nvPr/>
            </p:nvCxnSpPr>
            <p:spPr>
              <a:xfrm>
                <a:off x="6894959" y="1983194"/>
                <a:ext cx="308930" cy="310283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直線矢印コネクタ 113">
                <a:extLst>
                  <a:ext uri="{FF2B5EF4-FFF2-40B4-BE49-F238E27FC236}">
                    <a16:creationId xmlns:a16="http://schemas.microsoft.com/office/drawing/2014/main" id="{FA0C4800-5D5B-C447-9068-30F369E77459}"/>
                  </a:ext>
                </a:extLst>
              </p:cNvPr>
              <p:cNvCxnSpPr/>
              <p:nvPr/>
            </p:nvCxnSpPr>
            <p:spPr>
              <a:xfrm>
                <a:off x="7461139" y="1645365"/>
                <a:ext cx="13553" cy="40550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直線矢印コネクタ 114">
                <a:extLst>
                  <a:ext uri="{FF2B5EF4-FFF2-40B4-BE49-F238E27FC236}">
                    <a16:creationId xmlns:a16="http://schemas.microsoft.com/office/drawing/2014/main" id="{7D1F7D76-C8AB-5E46-83B1-E9B53CE96D4B}"/>
                  </a:ext>
                </a:extLst>
              </p:cNvPr>
              <p:cNvCxnSpPr/>
              <p:nvPr/>
            </p:nvCxnSpPr>
            <p:spPr>
              <a:xfrm>
                <a:off x="7200926" y="1796417"/>
                <a:ext cx="142302" cy="34191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none"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116" name="テキスト ボックス 115">
                <a:extLst>
                  <a:ext uri="{FF2B5EF4-FFF2-40B4-BE49-F238E27FC236}">
                    <a16:creationId xmlns:a16="http://schemas.microsoft.com/office/drawing/2014/main" id="{F01964BE-64CA-E949-8371-3B2D1C44E580}"/>
                  </a:ext>
                </a:extLst>
              </p:cNvPr>
              <p:cNvSpPr txBox="1"/>
              <p:nvPr/>
            </p:nvSpPr>
            <p:spPr>
              <a:xfrm>
                <a:off x="6550927" y="1611752"/>
                <a:ext cx="495071" cy="45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メイリオ" panose="020B0604030504040204" pitchFamily="50" charset="-128"/>
                  </a:rPr>
                  <a:t>Al</a:t>
                </a:r>
                <a:endParaRPr kumimoji="1"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メイリオ" panose="020B0604030504040204" pitchFamily="50" charset="-128"/>
                </a:endParaRPr>
              </a:p>
            </p:txBody>
          </p:sp>
          <p:sp>
            <p:nvSpPr>
              <p:cNvPr id="117" name="テキスト ボックス 116">
                <a:extLst>
                  <a:ext uri="{FF2B5EF4-FFF2-40B4-BE49-F238E27FC236}">
                    <a16:creationId xmlns:a16="http://schemas.microsoft.com/office/drawing/2014/main" id="{898B22B3-8E50-4943-B98C-EBE8274F69A1}"/>
                  </a:ext>
                </a:extLst>
              </p:cNvPr>
              <p:cNvSpPr txBox="1"/>
              <p:nvPr/>
            </p:nvSpPr>
            <p:spPr>
              <a:xfrm>
                <a:off x="6853516" y="1356265"/>
                <a:ext cx="564366" cy="45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メイリオ" panose="020B0604030504040204" pitchFamily="50" charset="-128"/>
                  </a:rPr>
                  <a:t>Co</a:t>
                </a:r>
                <a:endParaRPr kumimoji="1"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メイリオ" panose="020B0604030504040204" pitchFamily="50" charset="-128"/>
                </a:endParaRPr>
              </a:p>
            </p:txBody>
          </p:sp>
          <p:sp>
            <p:nvSpPr>
              <p:cNvPr id="118" name="テキスト ボックス 117">
                <a:extLst>
                  <a:ext uri="{FF2B5EF4-FFF2-40B4-BE49-F238E27FC236}">
                    <a16:creationId xmlns:a16="http://schemas.microsoft.com/office/drawing/2014/main" id="{CA26DC64-305B-9C40-AD14-2155DE936144}"/>
                  </a:ext>
                </a:extLst>
              </p:cNvPr>
              <p:cNvSpPr txBox="1"/>
              <p:nvPr/>
            </p:nvSpPr>
            <p:spPr>
              <a:xfrm>
                <a:off x="7244261" y="1175912"/>
                <a:ext cx="498921" cy="45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ja-JP" b="1" dirty="0" err="1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メイリオ" panose="020B0604030504040204" pitchFamily="50" charset="-128"/>
                  </a:rPr>
                  <a:t>Zr</a:t>
                </a:r>
                <a:endParaRPr kumimoji="1"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メイリオ" panose="020B0604030504040204" pitchFamily="50" charset="-128"/>
                </a:endParaRPr>
              </a:p>
            </p:txBody>
          </p:sp>
          <p:sp>
            <p:nvSpPr>
              <p:cNvPr id="119" name="テキスト ボックス 118">
                <a:extLst>
                  <a:ext uri="{FF2B5EF4-FFF2-40B4-BE49-F238E27FC236}">
                    <a16:creationId xmlns:a16="http://schemas.microsoft.com/office/drawing/2014/main" id="{97436A91-8B83-9B40-BE81-7ED78AFE7A03}"/>
                  </a:ext>
                </a:extLst>
              </p:cNvPr>
              <p:cNvSpPr txBox="1"/>
              <p:nvPr/>
            </p:nvSpPr>
            <p:spPr>
              <a:xfrm>
                <a:off x="7420317" y="2549691"/>
                <a:ext cx="583614" cy="4543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en-US" altLang="ja-JP" b="1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メイリオ" panose="020B0604030504040204" pitchFamily="50" charset="-128"/>
                  </a:rPr>
                  <a:t>Au</a:t>
                </a:r>
                <a:endParaRPr kumimoji="1" lang="ja-JP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メイリオ" panose="020B0604030504040204" pitchFamily="50" charset="-128"/>
                </a:endParaRPr>
              </a:p>
            </p:txBody>
          </p:sp>
        </p:grpSp>
        <p:grpSp>
          <p:nvGrpSpPr>
            <p:cNvPr id="124" name="グループ化 123">
              <a:extLst>
                <a:ext uri="{FF2B5EF4-FFF2-40B4-BE49-F238E27FC236}">
                  <a16:creationId xmlns:a16="http://schemas.microsoft.com/office/drawing/2014/main" id="{36B8E2EB-8EEC-7541-8986-66690A18E340}"/>
                </a:ext>
              </a:extLst>
            </p:cNvPr>
            <p:cNvGrpSpPr/>
            <p:nvPr/>
          </p:nvGrpSpPr>
          <p:grpSpPr>
            <a:xfrm>
              <a:off x="5374997" y="4890253"/>
              <a:ext cx="1675030" cy="1662251"/>
              <a:chOff x="5249016" y="4274214"/>
              <a:chExt cx="1675030" cy="1662251"/>
            </a:xfrm>
          </p:grpSpPr>
          <p:grpSp>
            <p:nvGrpSpPr>
              <p:cNvPr id="125" name="グループ化 124">
                <a:extLst>
                  <a:ext uri="{FF2B5EF4-FFF2-40B4-BE49-F238E27FC236}">
                    <a16:creationId xmlns:a16="http://schemas.microsoft.com/office/drawing/2014/main" id="{2491D72D-2DEA-A14D-8BF7-122FC1062B43}"/>
                  </a:ext>
                </a:extLst>
              </p:cNvPr>
              <p:cNvGrpSpPr/>
              <p:nvPr/>
            </p:nvGrpSpPr>
            <p:grpSpPr>
              <a:xfrm>
                <a:off x="5249016" y="4274214"/>
                <a:ext cx="1647065" cy="1662251"/>
                <a:chOff x="4508431" y="1337696"/>
                <a:chExt cx="2063586" cy="2016960"/>
              </a:xfrm>
            </p:grpSpPr>
            <p:grpSp>
              <p:nvGrpSpPr>
                <p:cNvPr id="127" name="グループ化 126">
                  <a:extLst>
                    <a:ext uri="{FF2B5EF4-FFF2-40B4-BE49-F238E27FC236}">
                      <a16:creationId xmlns:a16="http://schemas.microsoft.com/office/drawing/2014/main" id="{57B2FC23-36E9-7647-9084-32FCDD6664FE}"/>
                    </a:ext>
                  </a:extLst>
                </p:cNvPr>
                <p:cNvGrpSpPr/>
                <p:nvPr/>
              </p:nvGrpSpPr>
              <p:grpSpPr>
                <a:xfrm>
                  <a:off x="4508431" y="1337696"/>
                  <a:ext cx="2063586" cy="2016960"/>
                  <a:chOff x="4548147" y="1240479"/>
                  <a:chExt cx="2063586" cy="2016960"/>
                </a:xfrm>
              </p:grpSpPr>
              <p:grpSp>
                <p:nvGrpSpPr>
                  <p:cNvPr id="132" name="グループ化 131">
                    <a:extLst>
                      <a:ext uri="{FF2B5EF4-FFF2-40B4-BE49-F238E27FC236}">
                        <a16:creationId xmlns:a16="http://schemas.microsoft.com/office/drawing/2014/main" id="{18846659-029D-C349-80FA-2CCBF9A99F18}"/>
                      </a:ext>
                    </a:extLst>
                  </p:cNvPr>
                  <p:cNvGrpSpPr/>
                  <p:nvPr/>
                </p:nvGrpSpPr>
                <p:grpSpPr>
                  <a:xfrm>
                    <a:off x="5357699" y="2050868"/>
                    <a:ext cx="1254034" cy="1206571"/>
                    <a:chOff x="5473338" y="1985554"/>
                    <a:chExt cx="1254034" cy="1206571"/>
                  </a:xfrm>
                </p:grpSpPr>
                <p:sp>
                  <p:nvSpPr>
                    <p:cNvPr id="140" name="正方形/長方形 139">
                      <a:extLst>
                        <a:ext uri="{FF2B5EF4-FFF2-40B4-BE49-F238E27FC236}">
                          <a16:creationId xmlns:a16="http://schemas.microsoft.com/office/drawing/2014/main" id="{F7642ED9-DC7E-2146-99D8-1DCFE2A49BD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52016" y="1985554"/>
                      <a:ext cx="975356" cy="975356"/>
                    </a:xfrm>
                    <a:prstGeom prst="rect">
                      <a:avLst/>
                    </a:prstGeom>
                    <a:solidFill>
                      <a:schemeClr val="bg2">
                        <a:lumMod val="5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141" name="正方形/長方形 140">
                      <a:extLst>
                        <a:ext uri="{FF2B5EF4-FFF2-40B4-BE49-F238E27FC236}">
                          <a16:creationId xmlns:a16="http://schemas.microsoft.com/office/drawing/2014/main" id="{AAE84960-B872-8248-9229-73C781593B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612677" y="2077512"/>
                      <a:ext cx="975356" cy="975356"/>
                    </a:xfrm>
                    <a:prstGeom prst="rect">
                      <a:avLst/>
                    </a:prstGeom>
                    <a:solidFill>
                      <a:schemeClr val="bg2">
                        <a:lumMod val="75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142" name="正方形/長方形 141">
                      <a:extLst>
                        <a:ext uri="{FF2B5EF4-FFF2-40B4-BE49-F238E27FC236}">
                          <a16:creationId xmlns:a16="http://schemas.microsoft.com/office/drawing/2014/main" id="{CA3C90D1-8C76-B64D-BCA3-3340574A343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473338" y="2216769"/>
                      <a:ext cx="975356" cy="975356"/>
                    </a:xfrm>
                    <a:prstGeom prst="rect">
                      <a:avLst/>
                    </a:prstGeom>
                    <a:solidFill>
                      <a:schemeClr val="bg2">
                        <a:lumMod val="90000"/>
                      </a:schemeClr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>
                        <a:ea typeface="メイリオ" panose="020B0604030504040204" pitchFamily="50" charset="-128"/>
                      </a:endParaRPr>
                    </a:p>
                  </p:txBody>
                </p:sp>
                <p:sp>
                  <p:nvSpPr>
                    <p:cNvPr id="143" name="正方形/長方形 142">
                      <a:extLst>
                        <a:ext uri="{FF2B5EF4-FFF2-40B4-BE49-F238E27FC236}">
                          <a16:creationId xmlns:a16="http://schemas.microsoft.com/office/drawing/2014/main" id="{A42E86DC-3E29-F345-8721-18A30F2E8DF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708391" y="2455660"/>
                      <a:ext cx="505250" cy="505250"/>
                    </a:xfrm>
                    <a:prstGeom prst="rect">
                      <a:avLst/>
                    </a:prstGeom>
                    <a:solidFill>
                      <a:schemeClr val="bg2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kumimoji="1" lang="ja-JP" altLang="en-US" dirty="0">
                        <a:ea typeface="メイリオ" panose="020B0604030504040204" pitchFamily="50" charset="-128"/>
                      </a:endParaRPr>
                    </a:p>
                  </p:txBody>
                </p:sp>
              </p:grpSp>
              <p:cxnSp>
                <p:nvCxnSpPr>
                  <p:cNvPr id="133" name="直線矢印コネクタ 132">
                    <a:extLst>
                      <a:ext uri="{FF2B5EF4-FFF2-40B4-BE49-F238E27FC236}">
                        <a16:creationId xmlns:a16="http://schemas.microsoft.com/office/drawing/2014/main" id="{5CA3F8C2-207D-644C-9383-1CFAD7A697E2}"/>
                      </a:ext>
                    </a:extLst>
                  </p:cNvPr>
                  <p:cNvCxnSpPr/>
                  <p:nvPr/>
                </p:nvCxnSpPr>
                <p:spPr>
                  <a:xfrm>
                    <a:off x="5039177" y="1881052"/>
                    <a:ext cx="306499" cy="394966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4" name="直線矢印コネクタ 133">
                    <a:extLst>
                      <a:ext uri="{FF2B5EF4-FFF2-40B4-BE49-F238E27FC236}">
                        <a16:creationId xmlns:a16="http://schemas.microsoft.com/office/drawing/2014/main" id="{AE803F98-C174-8F4D-81DF-5AE971A95A89}"/>
                      </a:ext>
                    </a:extLst>
                  </p:cNvPr>
                  <p:cNvCxnSpPr/>
                  <p:nvPr/>
                </p:nvCxnSpPr>
                <p:spPr>
                  <a:xfrm>
                    <a:off x="5595995" y="1675113"/>
                    <a:ext cx="60305" cy="389247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35" name="直線矢印コネクタ 134">
                    <a:extLst>
                      <a:ext uri="{FF2B5EF4-FFF2-40B4-BE49-F238E27FC236}">
                        <a16:creationId xmlns:a16="http://schemas.microsoft.com/office/drawing/2014/main" id="{A84FE862-D147-3D4C-B048-A8937FFF7F05}"/>
                      </a:ext>
                    </a:extLst>
                  </p:cNvPr>
                  <p:cNvCxnSpPr>
                    <a:stCxn id="137" idx="2"/>
                  </p:cNvCxnSpPr>
                  <p:nvPr/>
                </p:nvCxnSpPr>
                <p:spPr>
                  <a:xfrm>
                    <a:off x="5234545" y="1758948"/>
                    <a:ext cx="309298" cy="377813"/>
                  </a:xfrm>
                  <a:prstGeom prst="straightConnector1">
                    <a:avLst/>
                  </a:prstGeom>
                  <a:ln w="12700">
                    <a:solidFill>
                      <a:schemeClr val="tx1"/>
                    </a:solidFill>
                    <a:tailEnd type="none"/>
                  </a:ln>
                </p:spPr>
                <p:style>
                  <a:lnRef idx="1">
                    <a:schemeClr val="dk1"/>
                  </a:lnRef>
                  <a:fillRef idx="0">
                    <a:schemeClr val="dk1"/>
                  </a:fillRef>
                  <a:effectRef idx="0">
                    <a:schemeClr val="dk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6" name="テキスト ボックス 135">
                    <a:extLst>
                      <a:ext uri="{FF2B5EF4-FFF2-40B4-BE49-F238E27FC236}">
                        <a16:creationId xmlns:a16="http://schemas.microsoft.com/office/drawing/2014/main" id="{89B32108-8766-4741-B83A-25BFEBAE2C6C}"/>
                      </a:ext>
                    </a:extLst>
                  </p:cNvPr>
                  <p:cNvSpPr txBox="1"/>
                  <p:nvPr/>
                </p:nvSpPr>
                <p:spPr>
                  <a:xfrm>
                    <a:off x="4548147" y="1503314"/>
                    <a:ext cx="542665" cy="448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メイリオ" panose="020B0604030504040204" pitchFamily="50" charset="-128"/>
                      </a:rPr>
                      <a:t>Ni</a:t>
                    </a:r>
                    <a:endParaRPr kumimoji="1" lang="ja-JP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137" name="テキスト ボックス 136">
                    <a:extLst>
                      <a:ext uri="{FF2B5EF4-FFF2-40B4-BE49-F238E27FC236}">
                        <a16:creationId xmlns:a16="http://schemas.microsoft.com/office/drawing/2014/main" id="{E97B2542-2DD6-8D4D-84AD-BA80D541449C}"/>
                      </a:ext>
                    </a:extLst>
                  </p:cNvPr>
                  <p:cNvSpPr txBox="1"/>
                  <p:nvPr/>
                </p:nvSpPr>
                <p:spPr>
                  <a:xfrm>
                    <a:off x="4944133" y="1310803"/>
                    <a:ext cx="580823" cy="448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メイリオ" panose="020B0604030504040204" pitchFamily="50" charset="-128"/>
                      </a:rPr>
                      <a:t>Zn</a:t>
                    </a:r>
                    <a:endParaRPr kumimoji="1" lang="ja-JP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138" name="テキスト ボックス 137">
                    <a:extLst>
                      <a:ext uri="{FF2B5EF4-FFF2-40B4-BE49-F238E27FC236}">
                        <a16:creationId xmlns:a16="http://schemas.microsoft.com/office/drawing/2014/main" id="{675027F4-7477-5A49-A67F-D02B1C149AC7}"/>
                      </a:ext>
                    </a:extLst>
                  </p:cNvPr>
                  <p:cNvSpPr txBox="1"/>
                  <p:nvPr/>
                </p:nvSpPr>
                <p:spPr>
                  <a:xfrm>
                    <a:off x="5363187" y="1240479"/>
                    <a:ext cx="685260" cy="448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メイリオ" panose="020B0604030504040204" pitchFamily="50" charset="-128"/>
                      </a:rPr>
                      <a:t>Mo</a:t>
                    </a:r>
                    <a:endParaRPr kumimoji="1" lang="ja-JP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メイリオ" panose="020B0604030504040204" pitchFamily="50" charset="-128"/>
                    </a:endParaRPr>
                  </a:p>
                </p:txBody>
              </p:sp>
              <p:sp>
                <p:nvSpPr>
                  <p:cNvPr id="139" name="テキスト ボックス 138">
                    <a:extLst>
                      <a:ext uri="{FF2B5EF4-FFF2-40B4-BE49-F238E27FC236}">
                        <a16:creationId xmlns:a16="http://schemas.microsoft.com/office/drawing/2014/main" id="{6D543524-1301-7146-B6A9-88900DE21036}"/>
                      </a:ext>
                    </a:extLst>
                  </p:cNvPr>
                  <p:cNvSpPr txBox="1"/>
                  <p:nvPr/>
                </p:nvSpPr>
                <p:spPr>
                  <a:xfrm>
                    <a:off x="5599652" y="2570602"/>
                    <a:ext cx="538649" cy="448144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a typeface="メイリオ" panose="020B0604030504040204" pitchFamily="50" charset="-128"/>
                      </a:rPr>
                      <a:t>Fe</a:t>
                    </a:r>
                    <a:endParaRPr kumimoji="1" lang="ja-JP" altLang="en-US" b="1" dirty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ea typeface="メイリオ" panose="020B0604030504040204" pitchFamily="50" charset="-128"/>
                    </a:endParaRPr>
                  </a:p>
                </p:txBody>
              </p:sp>
            </p:grpSp>
            <p:grpSp>
              <p:nvGrpSpPr>
                <p:cNvPr id="128" name="グループ化 127">
                  <a:extLst>
                    <a:ext uri="{FF2B5EF4-FFF2-40B4-BE49-F238E27FC236}">
                      <a16:creationId xmlns:a16="http://schemas.microsoft.com/office/drawing/2014/main" id="{F7655058-E11A-9E41-B5C2-C3943A923C11}"/>
                    </a:ext>
                  </a:extLst>
                </p:cNvPr>
                <p:cNvGrpSpPr/>
                <p:nvPr/>
              </p:nvGrpSpPr>
              <p:grpSpPr>
                <a:xfrm>
                  <a:off x="5478107" y="1682904"/>
                  <a:ext cx="1001541" cy="879321"/>
                  <a:chOff x="5478107" y="1682904"/>
                  <a:chExt cx="1001541" cy="879321"/>
                </a:xfrm>
              </p:grpSpPr>
              <p:sp>
                <p:nvSpPr>
                  <p:cNvPr id="129" name="テキスト ボックス 128">
                    <a:extLst>
                      <a:ext uri="{FF2B5EF4-FFF2-40B4-BE49-F238E27FC236}">
                        <a16:creationId xmlns:a16="http://schemas.microsoft.com/office/drawing/2014/main" id="{CCE45411-1FEB-F949-A000-1E42714E9914}"/>
                      </a:ext>
                    </a:extLst>
                  </p:cNvPr>
                  <p:cNvSpPr txBox="1"/>
                  <p:nvPr/>
                </p:nvSpPr>
                <p:spPr>
                  <a:xfrm>
                    <a:off x="5742170" y="1682904"/>
                    <a:ext cx="737478" cy="4107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kumimoji="1" lang="en-US" altLang="ja-JP" sz="1600" b="1" dirty="0">
                        <a:solidFill>
                          <a:srgbClr val="DB3C4B"/>
                        </a:solidFill>
                        <a:ea typeface="メイリオ" panose="020B0604030504040204" pitchFamily="50" charset="-128"/>
                      </a:rPr>
                      <a:t>2cm</a:t>
                    </a:r>
                    <a:endParaRPr kumimoji="1" lang="ja-JP" altLang="en-US" sz="1600" b="1" dirty="0">
                      <a:solidFill>
                        <a:srgbClr val="DB3C4B"/>
                      </a:solidFill>
                      <a:ea typeface="メイリオ" panose="020B0604030504040204" pitchFamily="50" charset="-128"/>
                    </a:endParaRPr>
                  </a:p>
                </p:txBody>
              </p:sp>
              <p:cxnSp>
                <p:nvCxnSpPr>
                  <p:cNvPr id="130" name="直線矢印コネクタ 129">
                    <a:extLst>
                      <a:ext uri="{FF2B5EF4-FFF2-40B4-BE49-F238E27FC236}">
                        <a16:creationId xmlns:a16="http://schemas.microsoft.com/office/drawing/2014/main" id="{7297C142-50C6-334B-87D2-FFAE24E77BD4}"/>
                      </a:ext>
                    </a:extLst>
                  </p:cNvPr>
                  <p:cNvCxnSpPr/>
                  <p:nvPr/>
                </p:nvCxnSpPr>
                <p:spPr>
                  <a:xfrm>
                    <a:off x="5553036" y="2562225"/>
                    <a:ext cx="531302" cy="0"/>
                  </a:xfrm>
                  <a:prstGeom prst="straightConnector1">
                    <a:avLst/>
                  </a:prstGeom>
                  <a:ln w="19050">
                    <a:solidFill>
                      <a:srgbClr val="DB3C4B"/>
                    </a:solidFill>
                    <a:headEnd type="arrow" w="sm" len="med"/>
                    <a:tailEnd type="arrow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31" name="テキスト ボックス 130">
                    <a:extLst>
                      <a:ext uri="{FF2B5EF4-FFF2-40B4-BE49-F238E27FC236}">
                        <a16:creationId xmlns:a16="http://schemas.microsoft.com/office/drawing/2014/main" id="{B0EDE3CE-F8C3-0C47-A184-3F65D160D1CE}"/>
                      </a:ext>
                    </a:extLst>
                  </p:cNvPr>
                  <p:cNvSpPr txBox="1"/>
                  <p:nvPr/>
                </p:nvSpPr>
                <p:spPr>
                  <a:xfrm>
                    <a:off x="5478107" y="2095461"/>
                    <a:ext cx="737478" cy="4107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altLang="ja-JP" sz="1600" b="1" dirty="0">
                        <a:solidFill>
                          <a:srgbClr val="DB3C4B"/>
                        </a:solidFill>
                        <a:effectLst>
                          <a:glow rad="63500">
                            <a:srgbClr val="FFFFFF">
                              <a:alpha val="76000"/>
                            </a:srgbClr>
                          </a:glow>
                        </a:effectLst>
                        <a:ea typeface="メイリオ" panose="020B0604030504040204" pitchFamily="50" charset="-128"/>
                      </a:rPr>
                      <a:t>1</a:t>
                    </a:r>
                    <a:r>
                      <a:rPr kumimoji="1" lang="en-US" altLang="ja-JP" sz="1600" b="1" dirty="0">
                        <a:solidFill>
                          <a:srgbClr val="DB3C4B"/>
                        </a:solidFill>
                        <a:effectLst>
                          <a:glow rad="63500">
                            <a:srgbClr val="FFFFFF">
                              <a:alpha val="76000"/>
                            </a:srgbClr>
                          </a:glow>
                        </a:effectLst>
                        <a:ea typeface="メイリオ" panose="020B0604030504040204" pitchFamily="50" charset="-128"/>
                      </a:rPr>
                      <a:t>cm</a:t>
                    </a:r>
                    <a:endParaRPr kumimoji="1" lang="ja-JP" altLang="en-US" sz="1600" b="1" dirty="0">
                      <a:solidFill>
                        <a:srgbClr val="DB3C4B"/>
                      </a:solidFill>
                      <a:effectLst>
                        <a:glow rad="63500">
                          <a:srgbClr val="FFFFFF">
                            <a:alpha val="76000"/>
                          </a:srgbClr>
                        </a:glow>
                      </a:effectLst>
                      <a:ea typeface="メイリオ" panose="020B0604030504040204" pitchFamily="50" charset="-128"/>
                    </a:endParaRPr>
                  </a:p>
                </p:txBody>
              </p:sp>
            </p:grpSp>
          </p:grpSp>
          <p:cxnSp>
            <p:nvCxnSpPr>
              <p:cNvPr id="126" name="直線矢印コネクタ 125">
                <a:extLst>
                  <a:ext uri="{FF2B5EF4-FFF2-40B4-BE49-F238E27FC236}">
                    <a16:creationId xmlns:a16="http://schemas.microsoft.com/office/drawing/2014/main" id="{926C90D9-D13D-7347-B295-9DC7EDA90359}"/>
                  </a:ext>
                </a:extLst>
              </p:cNvPr>
              <p:cNvCxnSpPr/>
              <p:nvPr/>
            </p:nvCxnSpPr>
            <p:spPr>
              <a:xfrm>
                <a:off x="6132046" y="4860158"/>
                <a:ext cx="792000" cy="0"/>
              </a:xfrm>
              <a:prstGeom prst="straightConnector1">
                <a:avLst/>
              </a:prstGeom>
              <a:ln w="19050">
                <a:solidFill>
                  <a:srgbClr val="DB3C4B"/>
                </a:solidFill>
                <a:headEnd type="arrow" w="sm" len="med"/>
                <a:tailEnd type="arrow" w="sm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正方形/長方形 143">
              <a:extLst>
                <a:ext uri="{FF2B5EF4-FFF2-40B4-BE49-F238E27FC236}">
                  <a16:creationId xmlns:a16="http://schemas.microsoft.com/office/drawing/2014/main" id="{7E28DD7F-D2EA-B649-9060-C87E8F6C5FAF}"/>
                </a:ext>
              </a:extLst>
            </p:cNvPr>
            <p:cNvSpPr/>
            <p:nvPr/>
          </p:nvSpPr>
          <p:spPr>
            <a:xfrm>
              <a:off x="5381265" y="4435772"/>
              <a:ext cx="1960858" cy="508129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rgbClr val="0000FF"/>
              </a:solidFill>
            </a:ln>
          </p:spPr>
          <p:txBody>
            <a:bodyPr wrap="square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ja-JP" dirty="0"/>
                <a:t>Irradiation foils</a:t>
              </a:r>
              <a:endParaRPr lang="ja-JP" altLang="en-US" dirty="0"/>
            </a:p>
          </p:txBody>
        </p:sp>
      </p:grpSp>
      <p:sp>
        <p:nvSpPr>
          <p:cNvPr id="149" name="テキスト ボックス 148">
            <a:extLst>
              <a:ext uri="{FF2B5EF4-FFF2-40B4-BE49-F238E27FC236}">
                <a16:creationId xmlns:a16="http://schemas.microsoft.com/office/drawing/2014/main" id="{9439020C-2963-274C-80DD-A1295771B022}"/>
              </a:ext>
            </a:extLst>
          </p:cNvPr>
          <p:cNvSpPr txBox="1"/>
          <p:nvPr/>
        </p:nvSpPr>
        <p:spPr>
          <a:xfrm>
            <a:off x="80345" y="1650413"/>
            <a:ext cx="4968091" cy="3018876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square" lIns="180000" tIns="108000" rIns="180000" bIns="108000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lang="en-US" altLang="ja-JP" sz="2000" b="1" u="sng" dirty="0">
                <a:solidFill>
                  <a:srgbClr val="FF0000"/>
                </a:solidFill>
              </a:rPr>
              <a:t>Precise absolute value</a:t>
            </a:r>
            <a:r>
              <a:rPr lang="en-US" altLang="ja-JP" sz="2000" b="1" dirty="0">
                <a:solidFill>
                  <a:srgbClr val="FF0000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altLang="ja-JP" sz="1600" dirty="0"/>
              <a:t>   Based on a lot of reliable integral experiments. Detectors are uniform (determined by natural abundance).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000" b="1" u="sng" dirty="0">
                <a:solidFill>
                  <a:srgbClr val="FF0000"/>
                </a:solidFill>
              </a:rPr>
              <a:t>Precise</a:t>
            </a:r>
            <a:r>
              <a:rPr kumimoji="1" lang="en-US" altLang="ja-JP" sz="2000" b="1" u="sng" dirty="0">
                <a:solidFill>
                  <a:srgbClr val="FF0000"/>
                </a:solidFill>
              </a:rPr>
              <a:t> angular</a:t>
            </a:r>
            <a:r>
              <a:rPr lang="en-US" altLang="ja-JP" sz="2000" b="1" u="sng" dirty="0">
                <a:solidFill>
                  <a:srgbClr val="FF0000"/>
                </a:solidFill>
              </a:rPr>
              <a:t>-differential TTNY</a:t>
            </a:r>
            <a:r>
              <a:rPr lang="en-US" altLang="ja-JP" sz="2000" b="1" dirty="0">
                <a:solidFill>
                  <a:srgbClr val="FF0000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altLang="ja-JP" sz="1600" dirty="0"/>
              <a:t>   Irradiation of all angles at same time. Beam current measurement.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kumimoji="1" lang="en-US" altLang="ja-JP" sz="2000" b="1" u="sng" dirty="0">
                <a:solidFill>
                  <a:srgbClr val="0000FF"/>
                </a:solidFill>
              </a:rPr>
              <a:t>Low energy resolution</a:t>
            </a:r>
            <a:r>
              <a:rPr kumimoji="1" lang="en-US" altLang="ja-JP" sz="2000" b="1" dirty="0">
                <a:solidFill>
                  <a:srgbClr val="0000FF"/>
                </a:solidFill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altLang="ja-JP" sz="1600" b="1" dirty="0">
                <a:solidFill>
                  <a:srgbClr val="0000FF"/>
                </a:solidFill>
              </a:rPr>
              <a:t>   </a:t>
            </a:r>
            <a:r>
              <a:rPr kumimoji="1" lang="en-US" altLang="ja-JP" sz="1600" dirty="0"/>
              <a:t>No problem, because both DDTTNY and neutron excitations of focused reactions are smooth.</a:t>
            </a:r>
            <a:endParaRPr kumimoji="1" lang="ja-JP" altLang="en-US" sz="1600"/>
          </a:p>
        </p:txBody>
      </p:sp>
      <p:sp>
        <p:nvSpPr>
          <p:cNvPr id="156" name="テキスト ボックス 155">
            <a:extLst>
              <a:ext uri="{FF2B5EF4-FFF2-40B4-BE49-F238E27FC236}">
                <a16:creationId xmlns:a16="http://schemas.microsoft.com/office/drawing/2014/main" id="{912E58D7-F3EF-3341-8D92-65BBD9597B65}"/>
              </a:ext>
            </a:extLst>
          </p:cNvPr>
          <p:cNvSpPr txBox="1"/>
          <p:nvPr/>
        </p:nvSpPr>
        <p:spPr>
          <a:xfrm>
            <a:off x="85402" y="4960634"/>
            <a:ext cx="4959907" cy="646331"/>
          </a:xfrm>
          <a:prstGeom prst="rect">
            <a:avLst/>
          </a:prstGeom>
          <a:noFill/>
          <a:ln w="38100">
            <a:solidFill>
              <a:srgbClr val="00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0000FF"/>
                </a:solidFill>
              </a:rPr>
              <a:t>Output of the method is numbers of produced atoms measured by </a:t>
            </a:r>
            <a:r>
              <a:rPr lang="en-US" altLang="ja-JP" dirty="0">
                <a:solidFill>
                  <a:srgbClr val="0000FF"/>
                </a:solidFill>
              </a:rPr>
              <a:t>g</a:t>
            </a:r>
            <a:r>
              <a:rPr kumimoji="1" lang="en-US" altLang="ja-JP" dirty="0">
                <a:solidFill>
                  <a:srgbClr val="0000FF"/>
                </a:solidFill>
              </a:rPr>
              <a:t>amma-ray spectrometry</a:t>
            </a:r>
            <a:endParaRPr kumimoji="1" lang="ja-JP" altLang="en-US">
              <a:solidFill>
                <a:srgbClr val="0000FF"/>
              </a:solidFill>
            </a:endParaRPr>
          </a:p>
        </p:txBody>
      </p:sp>
      <p:sp>
        <p:nvSpPr>
          <p:cNvPr id="157" name="曲折矢印 156">
            <a:extLst>
              <a:ext uri="{FF2B5EF4-FFF2-40B4-BE49-F238E27FC236}">
                <a16:creationId xmlns:a16="http://schemas.microsoft.com/office/drawing/2014/main" id="{26B8B9B0-DD5C-4E43-A358-7BCB073E15E4}"/>
              </a:ext>
            </a:extLst>
          </p:cNvPr>
          <p:cNvSpPr/>
          <p:nvPr/>
        </p:nvSpPr>
        <p:spPr bwMode="auto">
          <a:xfrm flipV="1">
            <a:off x="308689" y="5614936"/>
            <a:ext cx="2380227" cy="1085512"/>
          </a:xfrm>
          <a:prstGeom prst="bentArrow">
            <a:avLst>
              <a:gd name="adj1" fmla="val 22894"/>
              <a:gd name="adj2" fmla="val 27632"/>
              <a:gd name="adj3" fmla="val 36905"/>
              <a:gd name="adj4" fmla="val 16799"/>
            </a:avLst>
          </a:prstGeom>
          <a:gradFill flip="none" rotWithShape="1">
            <a:gsLst>
              <a:gs pos="0">
                <a:srgbClr val="FF0000"/>
              </a:gs>
              <a:gs pos="100000">
                <a:srgbClr val="0000FF"/>
              </a:gs>
            </a:gsLst>
            <a:lin ang="8100000" scaled="0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158" name="テキスト ボックス 157">
            <a:extLst>
              <a:ext uri="{FF2B5EF4-FFF2-40B4-BE49-F238E27FC236}">
                <a16:creationId xmlns:a16="http://schemas.microsoft.com/office/drawing/2014/main" id="{B1ECB554-3FE2-1F4B-A6AB-D8566A0788D2}"/>
              </a:ext>
            </a:extLst>
          </p:cNvPr>
          <p:cNvSpPr txBox="1"/>
          <p:nvPr/>
        </p:nvSpPr>
        <p:spPr>
          <a:xfrm>
            <a:off x="282329" y="6205336"/>
            <a:ext cx="23131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>
                <a:solidFill>
                  <a:schemeClr val="bg1"/>
                </a:solidFill>
              </a:rPr>
              <a:t>Unfolding Process</a:t>
            </a:r>
            <a:endParaRPr kumimoji="1" lang="ja-JP" altLang="en-US" b="1">
              <a:solidFill>
                <a:schemeClr val="bg1"/>
              </a:solidFill>
            </a:endParaRPr>
          </a:p>
        </p:txBody>
      </p:sp>
      <p:sp>
        <p:nvSpPr>
          <p:cNvPr id="159" name="テキスト ボックス 158">
            <a:extLst>
              <a:ext uri="{FF2B5EF4-FFF2-40B4-BE49-F238E27FC236}">
                <a16:creationId xmlns:a16="http://schemas.microsoft.com/office/drawing/2014/main" id="{4F9F68BB-F542-B847-9D8E-0FFB2A220B67}"/>
              </a:ext>
            </a:extLst>
          </p:cNvPr>
          <p:cNvSpPr txBox="1"/>
          <p:nvPr/>
        </p:nvSpPr>
        <p:spPr>
          <a:xfrm>
            <a:off x="2695392" y="6060606"/>
            <a:ext cx="2395216" cy="64633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solidFill>
                  <a:srgbClr val="FF0000"/>
                </a:solidFill>
              </a:rPr>
              <a:t>Energy-differential neutron yield</a:t>
            </a:r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944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Unfolding Code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89756" y="1029054"/>
            <a:ext cx="890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Neutron spectrum unfolding</a:t>
            </a:r>
            <a:endParaRPr kumimoji="1" lang="ja-JP" altLang="en-US" sz="3000">
              <a:solidFill>
                <a:srgbClr val="0000FF"/>
              </a:solidFill>
              <a:latin typeface="Helvetica" pitchFamily="2" charset="0"/>
            </a:endParaRPr>
          </a:p>
        </p:txBody>
      </p:sp>
      <p:grpSp>
        <p:nvGrpSpPr>
          <p:cNvPr id="65" name="グループ化 64">
            <a:extLst>
              <a:ext uri="{FF2B5EF4-FFF2-40B4-BE49-F238E27FC236}">
                <a16:creationId xmlns:a16="http://schemas.microsoft.com/office/drawing/2014/main" id="{61DBF00D-3B20-D642-B902-8EAD30465786}"/>
              </a:ext>
            </a:extLst>
          </p:cNvPr>
          <p:cNvGrpSpPr/>
          <p:nvPr/>
        </p:nvGrpSpPr>
        <p:grpSpPr>
          <a:xfrm>
            <a:off x="107504" y="1503720"/>
            <a:ext cx="8928992" cy="2520280"/>
            <a:chOff x="-5489666" y="2615766"/>
            <a:chExt cx="8928992" cy="2520280"/>
          </a:xfrm>
        </p:grpSpPr>
        <p:grpSp>
          <p:nvGrpSpPr>
            <p:cNvPr id="66" name="グループ化 65">
              <a:extLst>
                <a:ext uri="{FF2B5EF4-FFF2-40B4-BE49-F238E27FC236}">
                  <a16:creationId xmlns:a16="http://schemas.microsoft.com/office/drawing/2014/main" id="{94A74ABA-0A66-3B4C-A97C-4930D5612782}"/>
                </a:ext>
              </a:extLst>
            </p:cNvPr>
            <p:cNvGrpSpPr/>
            <p:nvPr/>
          </p:nvGrpSpPr>
          <p:grpSpPr>
            <a:xfrm>
              <a:off x="-5463076" y="2774448"/>
              <a:ext cx="6430872" cy="2169602"/>
              <a:chOff x="537381" y="-371012"/>
              <a:chExt cx="5592662" cy="2169602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テキスト ボックス 67">
                    <a:extLst>
                      <a:ext uri="{FF2B5EF4-FFF2-40B4-BE49-F238E27FC236}">
                        <a16:creationId xmlns:a16="http://schemas.microsoft.com/office/drawing/2014/main" id="{00D1DBD4-A0BB-5A4D-8EA7-A7486D189B63}"/>
                      </a:ext>
                    </a:extLst>
                  </p:cNvPr>
                  <p:cNvSpPr txBox="1"/>
                  <p:nvPr/>
                </p:nvSpPr>
                <p:spPr>
                  <a:xfrm>
                    <a:off x="537381" y="-371012"/>
                    <a:ext cx="5474122" cy="1259255"/>
                  </a:xfrm>
                  <a:prstGeom prst="rect">
                    <a:avLst/>
                  </a:prstGeom>
                  <a:solidFill>
                    <a:schemeClr val="bg1"/>
                  </a:solidFill>
                  <a:ln w="25400">
                    <a:noFill/>
                  </a:ln>
                  <a:effectLst/>
                </p:spPr>
                <p:txBody>
                  <a:bodyPr wrap="square" lIns="0" rIns="0" rtlCol="0">
                    <a:spAutoFit/>
                  </a:bodyPr>
                  <a:lstStyle/>
                  <a:p>
                    <a:pPr>
                      <a:spcBef>
                        <a:spcPts val="600"/>
                      </a:spcBef>
                      <a:spcAft>
                        <a:spcPts val="600"/>
                      </a:spcAft>
                    </a:pPr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d>
                            <m:dPr>
                              <m:ctrlPr>
                                <a:rPr lang="ja-JP" altLang="ja-JP" sz="22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ja-JP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200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ja-JP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200" b="0" i="1" smtClean="0">
                                            <a:latin typeface="Cambria Math"/>
                                          </a:rPr>
                                          <m:t>𝑌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y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d>
                          <m:r>
                            <a:rPr lang="en-US" altLang="ja-JP" sz="2200">
                              <a:latin typeface="Cambria Math" panose="02040503050406030204" pitchFamily="18" charset="0"/>
                            </a:rPr>
                            <m:t>=</m:t>
                          </m:r>
                          <m:d>
                            <m:d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3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ja-JP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2200">
                                                <a:latin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sub>
                                        </m:sSub>
                                        <m:r>
                                          <a:rPr lang="ja-JP" altLang="en-US" sz="2200" i="1" smtClean="0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ja-JP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ja-JP" altLang="en-US" sz="22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>
                                            <a:latin typeface="Cambria Math" panose="02040503050406030204" pitchFamily="18" charset="0"/>
                                          </a:rPr>
                                          <m:t>x</m:t>
                                        </m:r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sSub>
                                          <m:sSubPr>
                                            <m:ctrlPr>
                                              <a:rPr lang="en-US" altLang="ja-JP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200" i="1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⋯</m:t>
                                    </m:r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ja-JP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sSub>
                                          <m:sSubPr>
                                            <m:ctrlPr>
                                              <a:rPr lang="en-US" altLang="ja-JP" sz="22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200" i="1">
                                                <a:latin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altLang="ja-JP" sz="2200" b="0" i="0" smtClean="0">
                                                <a:latin typeface="Cambria Math" panose="02040503050406030204" pitchFamily="18" charset="0"/>
                                              </a:rPr>
                                              <m:t>y</m:t>
                                            </m:r>
                                          </m:sub>
                                        </m:sSub>
                                        <m:r>
                                          <a:rPr lang="ja-JP" altLang="en-US" sz="2200" i="1">
                                            <a:latin typeface="Cambria Math" panose="02040503050406030204" pitchFamily="18" charset="0"/>
                                          </a:rPr>
                                          <m:t>𝜎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latin typeface="Cambria Math" panose="02040503050406030204" pitchFamily="18" charset="0"/>
                                          </a:rPr>
                                          <m:t>y</m:t>
                                        </m:r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𝐸</m:t>
                                        </m:r>
                                        <m:r>
                                          <a:rPr lang="en-US" altLang="ja-JP" sz="2200"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  <m:e/>
                                  <m:e/>
                                </m:mr>
                              </m:m>
                              <m:r>
                                <a:rPr lang="en-US" altLang="ja-JP" sz="2200" b="0" i="1" smtClean="0">
                                  <a:latin typeface="Cambria Math"/>
                                </a:rPr>
                                <m:t>   </m:t>
                              </m:r>
                            </m:e>
                          </m:d>
                          <m:d>
                            <m:dPr>
                              <m:ctrlPr>
                                <a:rPr lang="ja-JP" altLang="ja-JP" sz="22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2200" b="0" i="1" smtClean="0">
                                  <a:latin typeface="Cambria Math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ja-JP" altLang="ja-JP" sz="2200" i="1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ja-JP" altLang="ja-JP" sz="22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𝛷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ja-JP" sz="2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1</m:t>
                                            </m:r>
                                          </m:sub>
                                        </m:s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ja-JP" altLang="ja-JP" sz="22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ja-JP" sz="2200" i="1">
                                            <a:latin typeface="Cambria Math" panose="02040503050406030204" pitchFamily="18" charset="0"/>
                                          </a:rPr>
                                          <m:t>𝛷</m:t>
                                        </m:r>
                                      </m:e>
                                      <m:sub>
                                        <m:sSub>
                                          <m:sSubPr>
                                            <m:ctrlPr>
                                              <a:rPr lang="en-US" altLang="ja-JP" sz="220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e>
                                          <m:sub>
                                            <m:r>
                                              <a:rPr lang="en-US" altLang="ja-JP" sz="2200" b="0" i="1" smtClean="0">
                                                <a:latin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b>
                                        </m:sSub>
                                        <m: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,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ja-JP" sz="2200" b="0" i="0" smtClean="0">
                                            <a:solidFill>
                                              <a:schemeClr val="bg1"/>
                                            </a:solidFill>
                                            <a:latin typeface="Cambria Math"/>
                                          </a:rPr>
                                          <m:t>y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altLang="ja-JP" sz="2200" i="1">
                                        <a:latin typeface="Cambria Math" panose="02040503050406030204" pitchFamily="18" charset="0"/>
                                      </a:rPr>
                                      <m:t>⋮</m:t>
                                    </m:r>
                                  </m:e>
                                </m:mr>
                              </m:m>
                            </m:e>
                          </m:d>
                        </m:oMath>
                      </m:oMathPara>
                    </a14:m>
                    <a:endParaRPr lang="en-US" altLang="ja-JP" sz="2200" dirty="0"/>
                  </a:p>
                </p:txBody>
              </p:sp>
            </mc:Choice>
            <mc:Fallback xmlns="">
              <p:sp>
                <p:nvSpPr>
                  <p:cNvPr id="68" name="テキスト ボックス 67">
                    <a:extLst>
                      <a:ext uri="{FF2B5EF4-FFF2-40B4-BE49-F238E27FC236}">
                        <a16:creationId xmlns:a16="http://schemas.microsoft.com/office/drawing/2014/main" id="{00D1DBD4-A0BB-5A4D-8EA7-A7486D189B6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537381" y="-371012"/>
                    <a:ext cx="5474122" cy="125925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 w="25400">
                    <a:noFill/>
                  </a:ln>
                  <a:effectLst/>
                </p:spPr>
                <p:txBody>
                  <a:bodyPr/>
                  <a:lstStyle/>
                  <a:p>
                    <a:r>
                      <a:rPr lang="ja-JP" alt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69" name="テキスト ボックス 68">
                <a:extLst>
                  <a:ext uri="{FF2B5EF4-FFF2-40B4-BE49-F238E27FC236}">
                    <a16:creationId xmlns:a16="http://schemas.microsoft.com/office/drawing/2014/main" id="{939BAC03-ED38-7F4D-AD07-703BF9FA17EF}"/>
                  </a:ext>
                </a:extLst>
              </p:cNvPr>
              <p:cNvSpPr txBox="1"/>
              <p:nvPr/>
            </p:nvSpPr>
            <p:spPr>
              <a:xfrm>
                <a:off x="614226" y="967593"/>
                <a:ext cx="1787870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2000" b="1" dirty="0">
                    <a:solidFill>
                      <a:srgbClr val="0000FF"/>
                    </a:solidFill>
                  </a:rPr>
                  <a:t>Yield at EOI</a:t>
                </a:r>
              </a:p>
              <a:p>
                <a:r>
                  <a:rPr lang="en-US" altLang="ja-JP" sz="1400" dirty="0">
                    <a:solidFill>
                      <a:srgbClr val="0000FF"/>
                    </a:solidFill>
                  </a:rPr>
                  <a:t>Obtained by gamma-ray spectrometry</a:t>
                </a:r>
                <a:endParaRPr lang="ja-JP" altLang="en-US" sz="1400" dirty="0">
                  <a:solidFill>
                    <a:srgbClr val="0000FF"/>
                  </a:solidFill>
                </a:endParaRPr>
              </a:p>
            </p:txBody>
          </p:sp>
          <p:sp>
            <p:nvSpPr>
              <p:cNvPr id="70" name="テキスト ボックス 69">
                <a:extLst>
                  <a:ext uri="{FF2B5EF4-FFF2-40B4-BE49-F238E27FC236}">
                    <a16:creationId xmlns:a16="http://schemas.microsoft.com/office/drawing/2014/main" id="{0328CAE9-7DE0-FA4B-BE73-5C7811349C54}"/>
                  </a:ext>
                </a:extLst>
              </p:cNvPr>
              <p:cNvSpPr txBox="1"/>
              <p:nvPr/>
            </p:nvSpPr>
            <p:spPr>
              <a:xfrm>
                <a:off x="2050771" y="967593"/>
                <a:ext cx="2567517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>
                    <a:solidFill>
                      <a:srgbClr val="0000FF"/>
                    </a:solidFill>
                  </a:rPr>
                  <a:t>Response function</a:t>
                </a:r>
              </a:p>
              <a:p>
                <a:pPr algn="ctr"/>
                <a:r>
                  <a:rPr lang="en-US" altLang="ja-JP" sz="1400" dirty="0">
                    <a:solidFill>
                      <a:srgbClr val="0000FF"/>
                    </a:solidFill>
                  </a:rPr>
                  <a:t> using nuclear data library</a:t>
                </a:r>
              </a:p>
              <a:p>
                <a:pPr algn="ctr"/>
                <a:r>
                  <a:rPr lang="en-US" altLang="ja-JP" sz="1400" dirty="0">
                    <a:solidFill>
                      <a:srgbClr val="0000FF"/>
                    </a:solidFill>
                  </a:rPr>
                  <a:t>JENDL-4.0 or EAF2010 </a:t>
                </a:r>
              </a:p>
            </p:txBody>
          </p:sp>
          <p:sp>
            <p:nvSpPr>
              <p:cNvPr id="71" name="テキスト ボックス 70">
                <a:extLst>
                  <a:ext uri="{FF2B5EF4-FFF2-40B4-BE49-F238E27FC236}">
                    <a16:creationId xmlns:a16="http://schemas.microsoft.com/office/drawing/2014/main" id="{EDFEAC34-3721-134F-93F4-D690C109594C}"/>
                  </a:ext>
                </a:extLst>
              </p:cNvPr>
              <p:cNvSpPr txBox="1"/>
              <p:nvPr/>
            </p:nvSpPr>
            <p:spPr>
              <a:xfrm>
                <a:off x="4259655" y="1099912"/>
                <a:ext cx="1870388" cy="6155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ja-JP" sz="2000" b="1" dirty="0">
                    <a:solidFill>
                      <a:srgbClr val="FF0000"/>
                    </a:solidFill>
                  </a:rPr>
                  <a:t>DDTTNY</a:t>
                </a:r>
              </a:p>
              <a:p>
                <a:pPr algn="ctr"/>
                <a:r>
                  <a:rPr lang="en-US" altLang="ja-JP" sz="1400" dirty="0">
                    <a:solidFill>
                      <a:srgbClr val="FF0000"/>
                    </a:solidFill>
                  </a:rPr>
                  <a:t>to be derived</a:t>
                </a:r>
              </a:p>
            </p:txBody>
          </p:sp>
        </p:grpSp>
        <p:sp>
          <p:nvSpPr>
            <p:cNvPr id="67" name="角丸四角形 66">
              <a:extLst>
                <a:ext uri="{FF2B5EF4-FFF2-40B4-BE49-F238E27FC236}">
                  <a16:creationId xmlns:a16="http://schemas.microsoft.com/office/drawing/2014/main" id="{2FF227A6-A00E-A748-B67A-DC350CF00E7C}"/>
                </a:ext>
              </a:extLst>
            </p:cNvPr>
            <p:cNvSpPr/>
            <p:nvPr/>
          </p:nvSpPr>
          <p:spPr bwMode="auto">
            <a:xfrm>
              <a:off x="-5489666" y="2615766"/>
              <a:ext cx="8928992" cy="2520280"/>
            </a:xfrm>
            <a:prstGeom prst="roundRect">
              <a:avLst>
                <a:gd name="adj" fmla="val 8400"/>
              </a:avLst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D462E68B-DE7C-4645-A4C8-74800F779C3D}"/>
              </a:ext>
            </a:extLst>
          </p:cNvPr>
          <p:cNvGrpSpPr/>
          <p:nvPr/>
        </p:nvGrpSpPr>
        <p:grpSpPr>
          <a:xfrm>
            <a:off x="133285" y="5207304"/>
            <a:ext cx="9010715" cy="1626581"/>
            <a:chOff x="132928" y="4441765"/>
            <a:chExt cx="10573697" cy="2371611"/>
          </a:xfrm>
        </p:grpSpPr>
        <p:grpSp>
          <p:nvGrpSpPr>
            <p:cNvPr id="57" name="グループ化 56">
              <a:extLst>
                <a:ext uri="{FF2B5EF4-FFF2-40B4-BE49-F238E27FC236}">
                  <a16:creationId xmlns:a16="http://schemas.microsoft.com/office/drawing/2014/main" id="{3C5CFF46-5112-0845-BB01-657E69C16EA6}"/>
                </a:ext>
              </a:extLst>
            </p:cNvPr>
            <p:cNvGrpSpPr/>
            <p:nvPr/>
          </p:nvGrpSpPr>
          <p:grpSpPr>
            <a:xfrm>
              <a:off x="7461618" y="4679363"/>
              <a:ext cx="3153520" cy="704535"/>
              <a:chOff x="7445556" y="4901962"/>
              <a:chExt cx="3153520" cy="704535"/>
            </a:xfrm>
          </p:grpSpPr>
          <p:cxnSp>
            <p:nvCxnSpPr>
              <p:cNvPr id="58" name="直線矢印コネクタ 57">
                <a:extLst>
                  <a:ext uri="{FF2B5EF4-FFF2-40B4-BE49-F238E27FC236}">
                    <a16:creationId xmlns:a16="http://schemas.microsoft.com/office/drawing/2014/main" id="{FA0A7C19-1A60-F04B-AC41-8D693884E720}"/>
                  </a:ext>
                </a:extLst>
              </p:cNvPr>
              <p:cNvCxnSpPr>
                <a:cxnSpLocks/>
              </p:cNvCxnSpPr>
              <p:nvPr/>
            </p:nvCxnSpPr>
            <p:spPr bwMode="auto">
              <a:xfrm>
                <a:off x="7445556" y="5254230"/>
                <a:ext cx="1082462" cy="0"/>
              </a:xfrm>
              <a:prstGeom prst="straightConnector1">
                <a:avLst/>
              </a:prstGeom>
              <a:solidFill>
                <a:schemeClr val="accent1"/>
              </a:solidFill>
              <a:ln w="762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arrow"/>
              </a:ln>
              <a:effectLst/>
            </p:spPr>
          </p:cxnSp>
          <p:sp>
            <p:nvSpPr>
              <p:cNvPr id="59" name="角丸四角形 58">
                <a:extLst>
                  <a:ext uri="{FF2B5EF4-FFF2-40B4-BE49-F238E27FC236}">
                    <a16:creationId xmlns:a16="http://schemas.microsoft.com/office/drawing/2014/main" id="{AD8C43E2-EFB4-F549-B853-E5BEDE668050}"/>
                  </a:ext>
                </a:extLst>
              </p:cNvPr>
              <p:cNvSpPr/>
              <p:nvPr/>
            </p:nvSpPr>
            <p:spPr bwMode="auto">
              <a:xfrm>
                <a:off x="8492125" y="4901962"/>
                <a:ext cx="2106951" cy="704535"/>
              </a:xfrm>
              <a:prstGeom prst="roundRect">
                <a:avLst>
                  <a:gd name="adj" fmla="val 50000"/>
                </a:avLst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pPr marL="0" marR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ja-JP" sz="4000" b="1" i="0" u="none" strike="noStrike" cap="none" normalizeH="0" baseline="0" dirty="0">
                    <a:ln>
                      <a:noFill/>
                    </a:ln>
                    <a:solidFill>
                      <a:schemeClr val="bg1"/>
                    </a:solidFill>
                    <a:effectLst/>
                    <a:latin typeface="Arial" pitchFamily="-1" charset="0"/>
                    <a:ea typeface="ＭＳ Ｐゴシック" pitchFamily="-1" charset="-128"/>
                    <a:cs typeface="ＭＳ Ｐゴシック" pitchFamily="-1" charset="-128"/>
                  </a:rPr>
                  <a:t>TTNY</a:t>
                </a:r>
                <a:endParaRPr kumimoji="0" lang="ja-JP" altLang="en-US" sz="4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" charset="0"/>
                  <a:ea typeface="ＭＳ Ｐゴシック" pitchFamily="-1" charset="-128"/>
                  <a:cs typeface="ＭＳ Ｐゴシック" pitchFamily="-1" charset="-128"/>
                </a:endParaRPr>
              </a:p>
            </p:txBody>
          </p:sp>
        </p:grpSp>
        <p:cxnSp>
          <p:nvCxnSpPr>
            <p:cNvPr id="60" name="直線矢印コネクタ 59">
              <a:extLst>
                <a:ext uri="{FF2B5EF4-FFF2-40B4-BE49-F238E27FC236}">
                  <a16:creationId xmlns:a16="http://schemas.microsoft.com/office/drawing/2014/main" id="{4F6372E5-F41B-CC44-835B-2A145B842090}"/>
                </a:ext>
              </a:extLst>
            </p:cNvPr>
            <p:cNvCxnSpPr>
              <a:cxnSpLocks/>
              <a:stCxn id="61" idx="3"/>
            </p:cNvCxnSpPr>
            <p:nvPr/>
          </p:nvCxnSpPr>
          <p:spPr bwMode="auto">
            <a:xfrm flipV="1">
              <a:off x="2732057" y="5051124"/>
              <a:ext cx="1677617" cy="12670"/>
            </a:xfrm>
            <a:prstGeom prst="straightConnector1">
              <a:avLst/>
            </a:prstGeom>
            <a:solidFill>
              <a:schemeClr val="accent1"/>
            </a:solidFill>
            <a:ln w="762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1" name="角丸四角形 60">
              <a:extLst>
                <a:ext uri="{FF2B5EF4-FFF2-40B4-BE49-F238E27FC236}">
                  <a16:creationId xmlns:a16="http://schemas.microsoft.com/office/drawing/2014/main" id="{4942A461-1609-774E-B0F5-C8E9AC3850BC}"/>
                </a:ext>
              </a:extLst>
            </p:cNvPr>
            <p:cNvSpPr/>
            <p:nvPr/>
          </p:nvSpPr>
          <p:spPr bwMode="auto">
            <a:xfrm>
              <a:off x="132928" y="4626441"/>
              <a:ext cx="2599129" cy="874707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" charset="0"/>
                  <a:ea typeface="ＭＳ Ｐゴシック" pitchFamily="-1" charset="-128"/>
                  <a:cs typeface="ＭＳ Ｐゴシック" pitchFamily="-1" charset="-128"/>
                </a:rPr>
                <a:t>Constant</a:t>
              </a:r>
              <a:endPara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2" name="角丸四角形 61">
              <a:extLst>
                <a:ext uri="{FF2B5EF4-FFF2-40B4-BE49-F238E27FC236}">
                  <a16:creationId xmlns:a16="http://schemas.microsoft.com/office/drawing/2014/main" id="{9B756142-AFC8-BE4B-830A-C535D7340A8A}"/>
                </a:ext>
              </a:extLst>
            </p:cNvPr>
            <p:cNvSpPr/>
            <p:nvPr/>
          </p:nvSpPr>
          <p:spPr bwMode="auto">
            <a:xfrm>
              <a:off x="135346" y="5938669"/>
              <a:ext cx="2599129" cy="874707"/>
            </a:xfrm>
            <a:prstGeom prst="roundRect">
              <a:avLst>
                <a:gd name="adj" fmla="val 50000"/>
              </a:avLst>
            </a:prstGeom>
            <a:solidFill>
              <a:srgbClr val="0000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0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" charset="0"/>
                  <a:ea typeface="ＭＳ Ｐゴシック" pitchFamily="-1" charset="-128"/>
                  <a:cs typeface="ＭＳ Ｐゴシック" pitchFamily="-1" charset="-128"/>
                </a:rPr>
                <a:t>Initial Guess</a:t>
              </a:r>
              <a:r>
                <a:rPr kumimoji="0" lang="en-US" altLang="ja-JP" sz="2000" b="1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" charset="0"/>
                  <a:ea typeface="ＭＳ Ｐゴシック" pitchFamily="-1" charset="-128"/>
                  <a:cs typeface="ＭＳ Ｐゴシック" pitchFamily="-1" charset="-128"/>
                </a:rPr>
                <a:t> DDTTNY</a:t>
              </a:r>
              <a:endParaRPr kumimoji="0" lang="ja-JP" altLang="en-US" sz="20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4" name="角丸四角形 63">
              <a:extLst>
                <a:ext uri="{FF2B5EF4-FFF2-40B4-BE49-F238E27FC236}">
                  <a16:creationId xmlns:a16="http://schemas.microsoft.com/office/drawing/2014/main" id="{40B46635-CC03-8A45-B45B-3FA59AB7A1C6}"/>
                </a:ext>
              </a:extLst>
            </p:cNvPr>
            <p:cNvSpPr/>
            <p:nvPr/>
          </p:nvSpPr>
          <p:spPr bwMode="auto">
            <a:xfrm>
              <a:off x="4412092" y="4441765"/>
              <a:ext cx="3387931" cy="1186817"/>
            </a:xfrm>
            <a:prstGeom prst="roundRect">
              <a:avLst>
                <a:gd name="adj" fmla="val 11477"/>
              </a:avLst>
            </a:prstGeom>
            <a:solidFill>
              <a:srgbClr val="0033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2800" b="1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Arial" pitchFamily="-1" charset="0"/>
                  <a:ea typeface="ＭＳ Ｐゴシック" pitchFamily="-1" charset="-128"/>
                  <a:cs typeface="ＭＳ Ｐゴシック" pitchFamily="-1" charset="-128"/>
                </a:rPr>
                <a:t>Unfolding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ja-JP" sz="1400" dirty="0">
                  <a:solidFill>
                    <a:schemeClr val="bg1"/>
                  </a:solidFill>
                  <a:latin typeface="Arial" pitchFamily="-1" charset="0"/>
                  <a:ea typeface="ＭＳ Ｐゴシック" pitchFamily="-1" charset="-128"/>
                  <a:cs typeface="ＭＳ Ｐゴシック" pitchFamily="-1" charset="-128"/>
                </a:rPr>
                <a:t>solving inverse problem</a:t>
              </a:r>
              <a:endParaRPr kumimoji="0" lang="ja-JP" altLang="en-US" sz="14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cxnSp>
          <p:nvCxnSpPr>
            <p:cNvPr id="72" name="カギ線コネクタ 71">
              <a:extLst>
                <a:ext uri="{FF2B5EF4-FFF2-40B4-BE49-F238E27FC236}">
                  <a16:creationId xmlns:a16="http://schemas.microsoft.com/office/drawing/2014/main" id="{90141CB8-0B07-4B4A-92F5-5EC1D2D5391E}"/>
                </a:ext>
              </a:extLst>
            </p:cNvPr>
            <p:cNvCxnSpPr>
              <a:cxnSpLocks/>
              <a:endCxn id="62" idx="3"/>
            </p:cNvCxnSpPr>
            <p:nvPr/>
          </p:nvCxnSpPr>
          <p:spPr bwMode="auto">
            <a:xfrm rot="5400000">
              <a:off x="2402638" y="5382966"/>
              <a:ext cx="1324895" cy="661219"/>
            </a:xfrm>
            <a:prstGeom prst="bentConnector2">
              <a:avLst/>
            </a:prstGeom>
            <a:solidFill>
              <a:schemeClr val="accent1"/>
            </a:solidFill>
            <a:ln w="76200" cap="flat" cmpd="sng" algn="ctr">
              <a:solidFill>
                <a:srgbClr val="0000FF"/>
              </a:solidFill>
              <a:prstDash val="sysDot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2C71554D-0AF6-4D42-9D43-4D2F8A18B038}"/>
                </a:ext>
              </a:extLst>
            </p:cNvPr>
            <p:cNvSpPr txBox="1"/>
            <p:nvPr/>
          </p:nvSpPr>
          <p:spPr>
            <a:xfrm>
              <a:off x="4320753" y="5739969"/>
              <a:ext cx="6385872" cy="9390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113" indent="-11113"/>
              <a:r>
                <a:rPr kumimoji="1" lang="en-US" altLang="ja-JP" sz="1600" dirty="0"/>
                <a:t>If needed, calculated DDTTNY by DEURACS* was used.</a:t>
              </a:r>
            </a:p>
            <a:p>
              <a:pPr marL="11113" indent="-11113"/>
              <a:r>
                <a:rPr kumimoji="1" lang="en-US" altLang="ja-JP" sz="1600" dirty="0"/>
                <a:t> (Note that our ANN code not requires)</a:t>
              </a:r>
            </a:p>
            <a:p>
              <a:pPr marL="266700" indent="-266700" algn="r"/>
              <a:r>
                <a:rPr lang="en-US" altLang="ja-JP" sz="1400" b="1" baseline="30000" dirty="0"/>
                <a:t> </a:t>
              </a:r>
              <a:r>
                <a:rPr lang="en-US" altLang="ja-JP" sz="1400" b="1" dirty="0"/>
                <a:t>*</a:t>
              </a:r>
              <a:r>
                <a:rPr lang="en-US" altLang="ja-JP" sz="1100" dirty="0"/>
                <a:t>S. Nakayama et al. Phys. Rev. C 94, 014618 (2016)</a:t>
              </a:r>
              <a:r>
                <a:rPr kumimoji="1" lang="en-US" altLang="ja-JP" sz="1100" b="1" dirty="0"/>
                <a:t>.</a:t>
              </a:r>
              <a:endParaRPr kumimoji="1" lang="ja-JP" altLang="en-US" sz="1400" b="1" dirty="0"/>
            </a:p>
          </p:txBody>
        </p:sp>
        <p:cxnSp>
          <p:nvCxnSpPr>
            <p:cNvPr id="77" name="直線矢印コネクタ 76">
              <a:extLst>
                <a:ext uri="{FF2B5EF4-FFF2-40B4-BE49-F238E27FC236}">
                  <a16:creationId xmlns:a16="http://schemas.microsoft.com/office/drawing/2014/main" id="{97D2B8DB-0A45-6E46-AF48-E921487A6560}"/>
                </a:ext>
              </a:extLst>
            </p:cNvPr>
            <p:cNvCxnSpPr>
              <a:cxnSpLocks/>
            </p:cNvCxnSpPr>
            <p:nvPr/>
          </p:nvCxnSpPr>
          <p:spPr bwMode="auto">
            <a:xfrm flipH="1">
              <a:off x="3398113" y="6376021"/>
              <a:ext cx="1013979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D04F940-CDDC-F34B-9480-FE62FB91A14D}"/>
                  </a:ext>
                </a:extLst>
              </p:cNvPr>
              <p:cNvSpPr/>
              <p:nvPr/>
            </p:nvSpPr>
            <p:spPr>
              <a:xfrm>
                <a:off x="6467645" y="1676189"/>
                <a:ext cx="2328138" cy="6407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ja-JP" sz="1600" i="1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600" b="0" i="0" smtClean="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r>
                        <a:rPr lang="en-US" altLang="ja-JP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ja-JP" sz="16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ja-JP" sz="1600" i="1">
                                  <a:solidFill>
                                    <a:schemeClr val="tx1"/>
                                  </a:solidFill>
                                  <a:latin typeface="Cambria Math"/>
                                  <a:ea typeface="Cambria Math"/>
                                </a:rPr>
                                <m:t>Ω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latin typeface="Cambria Math" panose="02040503050406030204" pitchFamily="18" charset="0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𝑄</m:t>
                          </m:r>
                          <m:r>
                            <a:rPr lang="en-US" altLang="ja-JP" sz="16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1600">
                              <a:latin typeface="Cambria Math" panose="02040503050406030204" pitchFamily="18" charset="0"/>
                            </a:rPr>
                            <m:t>x</m:t>
                          </m:r>
                        </m:sub>
                      </m:sSub>
                      <m:f>
                        <m:fPr>
                          <m:ctrlPr>
                            <a:rPr lang="en-US" altLang="ja-JP" sz="16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1−</m:t>
                              </m:r>
                              <m:sSup>
                                <m:sSupPr>
                                  <m:ctrlP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ja-JP" sz="1600" i="1">
                                          <a:solidFill>
                                            <a:schemeClr val="tx1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ja-JP" altLang="en-US" sz="1600" i="1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𝜆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1600">
                                          <a:solidFill>
                                            <a:schemeClr val="tx1"/>
                                          </a:solidFill>
                                          <a:latin typeface="Cambria Math"/>
                                        </a:rPr>
                                        <m:t>x</m:t>
                                      </m:r>
                                    </m:sub>
                                  </m:sSub>
                                  <m:r>
                                    <a:rPr lang="en-US" altLang="ja-JP" sz="1600" i="1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sSub>
                            <m:sSubPr>
                              <m:ctrlPr>
                                <a:rPr lang="en-US" altLang="ja-JP" sz="16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sz="1600" i="1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𝜆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 sz="160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x</m:t>
                              </m:r>
                            </m:sub>
                          </m:sSub>
                          <m:r>
                            <a:rPr lang="en-US" altLang="ja-JP" sz="1600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ja-JP" altLang="en-US" sz="1600"/>
              </a:p>
            </p:txBody>
          </p:sp>
        </mc:Choice>
        <mc:Fallback xmlns="">
          <p:sp>
            <p:nvSpPr>
              <p:cNvPr id="14" name="正方形/長方形 13">
                <a:extLst>
                  <a:ext uri="{FF2B5EF4-FFF2-40B4-BE49-F238E27FC236}">
                    <a16:creationId xmlns:a16="http://schemas.microsoft.com/office/drawing/2014/main" id="{3D04F940-CDDC-F34B-9480-FE62FB91A14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7645" y="1676189"/>
                <a:ext cx="2328138" cy="6407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4" name="グループ化 83">
            <a:extLst>
              <a:ext uri="{FF2B5EF4-FFF2-40B4-BE49-F238E27FC236}">
                <a16:creationId xmlns:a16="http://schemas.microsoft.com/office/drawing/2014/main" id="{F6B9783B-3CE5-5E47-968D-4F778BEB3772}"/>
              </a:ext>
            </a:extLst>
          </p:cNvPr>
          <p:cNvGrpSpPr/>
          <p:nvPr/>
        </p:nvGrpSpPr>
        <p:grpSpPr>
          <a:xfrm>
            <a:off x="6357795" y="2379488"/>
            <a:ext cx="3431013" cy="1596747"/>
            <a:chOff x="-3769204" y="4138282"/>
            <a:chExt cx="4940435" cy="1768330"/>
          </a:xfrm>
        </p:grpSpPr>
        <p:sp>
          <p:nvSpPr>
            <p:cNvPr id="85" name="テキスト ボックス 84">
              <a:extLst>
                <a:ext uri="{FF2B5EF4-FFF2-40B4-BE49-F238E27FC236}">
                  <a16:creationId xmlns:a16="http://schemas.microsoft.com/office/drawing/2014/main" id="{6CD83754-ECF0-0846-96A3-1FAAFD71E706}"/>
                </a:ext>
              </a:extLst>
            </p:cNvPr>
            <p:cNvSpPr txBox="1"/>
            <p:nvPr/>
          </p:nvSpPr>
          <p:spPr>
            <a:xfrm>
              <a:off x="-3525155" y="4138282"/>
              <a:ext cx="4696386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</a:t>
              </a:r>
              <a:r>
                <a:rPr lang="en-US" altLang="ja-JP" sz="1400" dirty="0"/>
                <a:t>ID</a:t>
              </a:r>
              <a:r>
                <a:rPr kumimoji="1" lang="en-US" altLang="ja-JP" sz="1400" dirty="0"/>
                <a:t> of activated nuclide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1391F9E3-9DA6-2C4F-BA64-0B9266D7B6C2}"/>
                    </a:ext>
                  </a:extLst>
                </p:cNvPr>
                <p:cNvSpPr/>
                <p:nvPr/>
              </p:nvSpPr>
              <p:spPr>
                <a:xfrm>
                  <a:off x="-3739155" y="4138282"/>
                  <a:ext cx="462105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n-US" altLang="ja-JP" sz="1400" i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x</m:t>
                        </m:r>
                      </m:oMath>
                    </m:oMathPara>
                  </a14:m>
                  <a:endParaRPr lang="ja-JP" alt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6" name="正方形/長方形 85">
                  <a:extLst>
                    <a:ext uri="{FF2B5EF4-FFF2-40B4-BE49-F238E27FC236}">
                      <a16:creationId xmlns:a16="http://schemas.microsoft.com/office/drawing/2014/main" id="{1391F9E3-9DA6-2C4F-BA64-0B9266D7B6C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39155" y="4138282"/>
                  <a:ext cx="462105" cy="34085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7" name="テキスト ボックス 86">
              <a:extLst>
                <a:ext uri="{FF2B5EF4-FFF2-40B4-BE49-F238E27FC236}">
                  <a16:creationId xmlns:a16="http://schemas.microsoft.com/office/drawing/2014/main" id="{8B335E32-162C-D049-8B20-28DEB8EA1923}"/>
                </a:ext>
              </a:extLst>
            </p:cNvPr>
            <p:cNvSpPr txBox="1"/>
            <p:nvPr/>
          </p:nvSpPr>
          <p:spPr>
            <a:xfrm>
              <a:off x="-3519971" y="4373793"/>
              <a:ext cx="4691202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Cross </a:t>
              </a:r>
              <a:r>
                <a:rPr lang="en-US" altLang="ja-JP" sz="1400" dirty="0"/>
                <a:t>s</a:t>
              </a:r>
              <a:r>
                <a:rPr kumimoji="1" lang="en-US" altLang="ja-JP" sz="1400" dirty="0"/>
                <a:t>ection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8" name="正方形/長方形 87">
                  <a:extLst>
                    <a:ext uri="{FF2B5EF4-FFF2-40B4-BE49-F238E27FC236}">
                      <a16:creationId xmlns:a16="http://schemas.microsoft.com/office/drawing/2014/main" id="{5AC867DC-F2FE-1F4A-9170-0AC157CC69A0}"/>
                    </a:ext>
                  </a:extLst>
                </p:cNvPr>
                <p:cNvSpPr/>
                <p:nvPr/>
              </p:nvSpPr>
              <p:spPr>
                <a:xfrm>
                  <a:off x="-3765562" y="4373793"/>
                  <a:ext cx="496083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𝜎</m:t>
                        </m:r>
                      </m:oMath>
                    </m:oMathPara>
                  </a14:m>
                  <a:endParaRPr lang="ja-JP" altLang="en-US" sz="1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8" name="正方形/長方形 87">
                  <a:extLst>
                    <a:ext uri="{FF2B5EF4-FFF2-40B4-BE49-F238E27FC236}">
                      <a16:creationId xmlns:a16="http://schemas.microsoft.com/office/drawing/2014/main" id="{5AC867DC-F2FE-1F4A-9170-0AC157CC69A0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65562" y="4373793"/>
                  <a:ext cx="496083" cy="34085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9" name="テキスト ボックス 88">
              <a:extLst>
                <a:ext uri="{FF2B5EF4-FFF2-40B4-BE49-F238E27FC236}">
                  <a16:creationId xmlns:a16="http://schemas.microsoft.com/office/drawing/2014/main" id="{26C49875-0432-2449-8A77-083F95D48A63}"/>
                </a:ext>
              </a:extLst>
            </p:cNvPr>
            <p:cNvSpPr txBox="1"/>
            <p:nvPr/>
          </p:nvSpPr>
          <p:spPr>
            <a:xfrm>
              <a:off x="-3519971" y="4614199"/>
              <a:ext cx="4691202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Surface No. density of </a:t>
              </a:r>
              <a:r>
                <a:rPr lang="en-US" altLang="ja-JP" sz="1400" dirty="0"/>
                <a:t>t</a:t>
              </a:r>
              <a:r>
                <a:rPr kumimoji="1" lang="en-US" altLang="ja-JP" sz="1400" dirty="0"/>
                <a:t>arget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1EA2E893-B4B1-AB40-BFB8-51BEBBDE677C}"/>
                    </a:ext>
                  </a:extLst>
                </p:cNvPr>
                <p:cNvSpPr/>
                <p:nvPr/>
              </p:nvSpPr>
              <p:spPr>
                <a:xfrm>
                  <a:off x="-3765562" y="4614199"/>
                  <a:ext cx="533015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</m:oMath>
                    </m:oMathPara>
                  </a14:m>
                  <a:endParaRPr lang="ja-JP" altLang="en-US" sz="1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0" name="正方形/長方形 89">
                  <a:extLst>
                    <a:ext uri="{FF2B5EF4-FFF2-40B4-BE49-F238E27FC236}">
                      <a16:creationId xmlns:a16="http://schemas.microsoft.com/office/drawing/2014/main" id="{1EA2E893-B4B1-AB40-BFB8-51BEBBDE677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65562" y="4614199"/>
                  <a:ext cx="533015" cy="34085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1" name="テキスト ボックス 90">
              <a:extLst>
                <a:ext uri="{FF2B5EF4-FFF2-40B4-BE49-F238E27FC236}">
                  <a16:creationId xmlns:a16="http://schemas.microsoft.com/office/drawing/2014/main" id="{3A65D73D-CA58-A445-A3A5-825199F0C623}"/>
                </a:ext>
              </a:extLst>
            </p:cNvPr>
            <p:cNvSpPr txBox="1"/>
            <p:nvPr/>
          </p:nvSpPr>
          <p:spPr>
            <a:xfrm>
              <a:off x="-3521381" y="5090373"/>
              <a:ext cx="2933471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Total beam </a:t>
              </a:r>
              <a:r>
                <a:rPr lang="en-US" altLang="ja-JP" sz="1400" dirty="0"/>
                <a:t>c</a:t>
              </a:r>
              <a:r>
                <a:rPr kumimoji="1" lang="en-US" altLang="ja-JP" sz="1400" dirty="0"/>
                <a:t>harge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2" name="正方形/長方形 91">
                  <a:extLst>
                    <a:ext uri="{FF2B5EF4-FFF2-40B4-BE49-F238E27FC236}">
                      <a16:creationId xmlns:a16="http://schemas.microsoft.com/office/drawing/2014/main" id="{6E85EBD9-4E32-6A4A-9744-AC47DB6F3AB4}"/>
                    </a:ext>
                  </a:extLst>
                </p:cNvPr>
                <p:cNvSpPr/>
                <p:nvPr/>
              </p:nvSpPr>
              <p:spPr>
                <a:xfrm>
                  <a:off x="-3766974" y="5090373"/>
                  <a:ext cx="520457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𝑄</m:t>
                        </m:r>
                      </m:oMath>
                    </m:oMathPara>
                  </a14:m>
                  <a:endParaRPr lang="ja-JP" altLang="en-US" sz="1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2" name="正方形/長方形 91">
                  <a:extLst>
                    <a:ext uri="{FF2B5EF4-FFF2-40B4-BE49-F238E27FC236}">
                      <a16:creationId xmlns:a16="http://schemas.microsoft.com/office/drawing/2014/main" id="{6E85EBD9-4E32-6A4A-9744-AC47DB6F3AB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66974" y="5090373"/>
                  <a:ext cx="520457" cy="340850"/>
                </a:xfrm>
                <a:prstGeom prst="rect">
                  <a:avLst/>
                </a:prstGeom>
                <a:blipFill>
                  <a:blip r:embed="rId8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3" name="テキスト ボックス 92">
              <a:extLst>
                <a:ext uri="{FF2B5EF4-FFF2-40B4-BE49-F238E27FC236}">
                  <a16:creationId xmlns:a16="http://schemas.microsoft.com/office/drawing/2014/main" id="{03761312-8385-2D4D-9F2B-3BA60EF17F3B}"/>
                </a:ext>
              </a:extLst>
            </p:cNvPr>
            <p:cNvSpPr txBox="1"/>
            <p:nvPr/>
          </p:nvSpPr>
          <p:spPr>
            <a:xfrm>
              <a:off x="-3523614" y="5565761"/>
              <a:ext cx="2935705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Decay constant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7FD5A449-998F-DF41-AE0C-8591C154B6AE}"/>
                    </a:ext>
                  </a:extLst>
                </p:cNvPr>
                <p:cNvSpPr/>
                <p:nvPr/>
              </p:nvSpPr>
              <p:spPr>
                <a:xfrm>
                  <a:off x="-3769204" y="5565762"/>
                  <a:ext cx="475770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ja-JP" altLang="en-US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𝜆</m:t>
                        </m:r>
                      </m:oMath>
                    </m:oMathPara>
                  </a14:m>
                  <a:endParaRPr lang="ja-JP" altLang="en-US" sz="1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4" name="正方形/長方形 93">
                  <a:extLst>
                    <a:ext uri="{FF2B5EF4-FFF2-40B4-BE49-F238E27FC236}">
                      <a16:creationId xmlns:a16="http://schemas.microsoft.com/office/drawing/2014/main" id="{7FD5A449-998F-DF41-AE0C-8591C154B6AE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69204" y="5565762"/>
                  <a:ext cx="475770" cy="34085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5" name="テキスト ボックス 94">
              <a:extLst>
                <a:ext uri="{FF2B5EF4-FFF2-40B4-BE49-F238E27FC236}">
                  <a16:creationId xmlns:a16="http://schemas.microsoft.com/office/drawing/2014/main" id="{43EA7AF8-6492-F549-BA28-77CDD60A7156}"/>
                </a:ext>
              </a:extLst>
            </p:cNvPr>
            <p:cNvSpPr txBox="1"/>
            <p:nvPr/>
          </p:nvSpPr>
          <p:spPr>
            <a:xfrm>
              <a:off x="-3519046" y="4849275"/>
              <a:ext cx="3654563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Solid </a:t>
              </a:r>
              <a:r>
                <a:rPr lang="en-US" altLang="ja-JP" sz="1400" dirty="0"/>
                <a:t>a</a:t>
              </a:r>
              <a:r>
                <a:rPr kumimoji="1" lang="en-US" altLang="ja-JP" sz="1400" dirty="0"/>
                <a:t>ngle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8D6DEDA1-3904-9242-B374-54BEC0ED6BA3}"/>
                    </a:ext>
                  </a:extLst>
                </p:cNvPr>
                <p:cNvSpPr/>
                <p:nvPr/>
              </p:nvSpPr>
              <p:spPr>
                <a:xfrm>
                  <a:off x="-3764637" y="4849275"/>
                  <a:ext cx="512887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kumimoji="1" lang="el-GR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</a:rPr>
                          <m:t>Ω</m:t>
                        </m:r>
                      </m:oMath>
                    </m:oMathPara>
                  </a14:m>
                  <a:endParaRPr lang="ja-JP" altLang="en-US" sz="1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6" name="正方形/長方形 95">
                  <a:extLst>
                    <a:ext uri="{FF2B5EF4-FFF2-40B4-BE49-F238E27FC236}">
                      <a16:creationId xmlns:a16="http://schemas.microsoft.com/office/drawing/2014/main" id="{8D6DEDA1-3904-9242-B374-54BEC0ED6BA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64637" y="4849275"/>
                  <a:ext cx="512887" cy="34085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97" name="テキスト ボックス 96">
              <a:extLst>
                <a:ext uri="{FF2B5EF4-FFF2-40B4-BE49-F238E27FC236}">
                  <a16:creationId xmlns:a16="http://schemas.microsoft.com/office/drawing/2014/main" id="{94969F9B-754D-A840-82C4-6CC575BD2FF9}"/>
                </a:ext>
              </a:extLst>
            </p:cNvPr>
            <p:cNvSpPr txBox="1"/>
            <p:nvPr/>
          </p:nvSpPr>
          <p:spPr>
            <a:xfrm>
              <a:off x="-3523614" y="5321163"/>
              <a:ext cx="2935705" cy="3408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400" dirty="0"/>
                <a:t>: Irradiation time</a:t>
              </a:r>
              <a:endParaRPr kumimoji="1" lang="ja-JP" altLang="en-US" sz="1400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8" name="正方形/長方形 97">
                  <a:extLst>
                    <a:ext uri="{FF2B5EF4-FFF2-40B4-BE49-F238E27FC236}">
                      <a16:creationId xmlns:a16="http://schemas.microsoft.com/office/drawing/2014/main" id="{CF670B6E-5BC0-4943-BF31-94752BDA5A81}"/>
                    </a:ext>
                  </a:extLst>
                </p:cNvPr>
                <p:cNvSpPr/>
                <p:nvPr/>
              </p:nvSpPr>
              <p:spPr>
                <a:xfrm>
                  <a:off x="-3769204" y="5321163"/>
                  <a:ext cx="445301" cy="340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kumimoji="1" lang="en-US" altLang="ja-JP" sz="1400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𝑡</m:t>
                        </m:r>
                      </m:oMath>
                    </m:oMathPara>
                  </a14:m>
                  <a:endParaRPr lang="ja-JP" altLang="en-US" sz="1400" i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8" name="正方形/長方形 97">
                  <a:extLst>
                    <a:ext uri="{FF2B5EF4-FFF2-40B4-BE49-F238E27FC236}">
                      <a16:creationId xmlns:a16="http://schemas.microsoft.com/office/drawing/2014/main" id="{CF670B6E-5BC0-4943-BF31-94752BDA5A8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-3769204" y="5321163"/>
                  <a:ext cx="445301" cy="34085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6" name="直線コネクタ 15">
            <a:extLst>
              <a:ext uri="{FF2B5EF4-FFF2-40B4-BE49-F238E27FC236}">
                <a16:creationId xmlns:a16="http://schemas.microsoft.com/office/drawing/2014/main" id="{7D7CD128-0642-EF48-918F-0CA9AF15A54E}"/>
              </a:ext>
            </a:extLst>
          </p:cNvPr>
          <p:cNvCxnSpPr>
            <a:cxnSpLocks/>
          </p:cNvCxnSpPr>
          <p:nvPr/>
        </p:nvCxnSpPr>
        <p:spPr bwMode="auto">
          <a:xfrm>
            <a:off x="6226932" y="1647736"/>
            <a:ext cx="0" cy="232291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CF84AB86-1A53-8240-B290-476227B52F79}"/>
                  </a:ext>
                </a:extLst>
              </p:cNvPr>
              <p:cNvSpPr txBox="1"/>
              <p:nvPr/>
            </p:nvSpPr>
            <p:spPr>
              <a:xfrm>
                <a:off x="89756" y="4161738"/>
                <a:ext cx="9054243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1113" indent="-11113"/>
                <a:r>
                  <a:rPr kumimoji="1" lang="en-US" altLang="ja-JP" sz="2800" dirty="0">
                    <a:solidFill>
                      <a:schemeClr val="tx1"/>
                    </a:solidFill>
                  </a:rPr>
                  <a:t>No. of focused reaction </a:t>
                </a:r>
                <a14:m>
                  <m:oMath xmlns:m="http://schemas.openxmlformats.org/officeDocument/2006/math">
                    <m:r>
                      <a:rPr kumimoji="1" lang="en-US" altLang="ja-JP" sz="28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≪ </m:t>
                    </m:r>
                  </m:oMath>
                </a14:m>
                <a:r>
                  <a:rPr kumimoji="1" lang="en-US" altLang="ja-JP" sz="2800" dirty="0">
                    <a:solidFill>
                      <a:schemeClr val="tx1"/>
                    </a:solidFill>
                  </a:rPr>
                  <a:t>No. of neutron energy group</a:t>
                </a:r>
                <a:endParaRPr kumimoji="1" lang="en-US" altLang="ja-JP" sz="2800" dirty="0">
                  <a:solidFill>
                    <a:srgbClr val="FF0000"/>
                  </a:solidFill>
                </a:endParaRPr>
              </a:p>
              <a:p>
                <a:pPr marL="11113" indent="-11113" algn="r"/>
                <a:r>
                  <a:rPr lang="ja-JP" altLang="en-US" sz="2800" b="1" i="1">
                    <a:solidFill>
                      <a:srgbClr val="FF0000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altLang="ja-JP" sz="2800" b="1" i="1" dirty="0">
                    <a:solidFill>
                      <a:srgbClr val="FF0000"/>
                    </a:solidFill>
                    <a:cs typeface="Calibri" panose="020F0502020204030204" pitchFamily="34" charset="0"/>
                  </a:rPr>
                  <a:t> ill-posed problem (cannot derive analytically)</a:t>
                </a:r>
                <a:endParaRPr kumimoji="1" lang="ja-JP" altLang="en-US" sz="2800" b="1" i="1" dirty="0">
                  <a:solidFill>
                    <a:srgbClr val="FF0000"/>
                  </a:solidFill>
                  <a:cs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145" name="テキスト ボックス 144">
                <a:extLst>
                  <a:ext uri="{FF2B5EF4-FFF2-40B4-BE49-F238E27FC236}">
                    <a16:creationId xmlns:a16="http://schemas.microsoft.com/office/drawing/2014/main" id="{CF84AB86-1A53-8240-B290-476227B52F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756" y="4161738"/>
                <a:ext cx="9054243" cy="954107"/>
              </a:xfrm>
              <a:prstGeom prst="rect">
                <a:avLst/>
              </a:prstGeom>
              <a:blipFill>
                <a:blip r:embed="rId12"/>
                <a:stretch>
                  <a:fillRect l="-1403" t="-6579" r="-1543" b="-171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86725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Unfolding Code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89756" y="1029054"/>
            <a:ext cx="890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Developed ANN unfolding code</a:t>
            </a:r>
            <a:endParaRPr kumimoji="1" lang="ja-JP" altLang="en-US" sz="3000">
              <a:solidFill>
                <a:srgbClr val="0000FF"/>
              </a:solidFill>
              <a:latin typeface="Helvetica" pitchFamily="2" charset="0"/>
            </a:endParaRPr>
          </a:p>
        </p:txBody>
      </p:sp>
      <p:pic>
        <p:nvPicPr>
          <p:cNvPr id="42" name="図 41">
            <a:extLst>
              <a:ext uri="{FF2B5EF4-FFF2-40B4-BE49-F238E27FC236}">
                <a16:creationId xmlns:a16="http://schemas.microsoft.com/office/drawing/2014/main" id="{B1A7EE6B-A269-2F4D-A982-38E0528130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2492896"/>
            <a:ext cx="7542861" cy="4365104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F6B1CE7F-2E06-4446-B1D1-2971C8A99723}"/>
              </a:ext>
            </a:extLst>
          </p:cNvPr>
          <p:cNvSpPr txBox="1"/>
          <p:nvPr/>
        </p:nvSpPr>
        <p:spPr>
          <a:xfrm>
            <a:off x="261882" y="1591698"/>
            <a:ext cx="873614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dirty="0"/>
              <a:t>Simple fully-connected feedforward neural network is sufficient </a:t>
            </a:r>
            <a:r>
              <a:rPr kumimoji="1" lang="ja-JP" altLang="en-US" sz="2400">
                <a:latin typeface="Calibri" panose="020F0502020204030204" pitchFamily="34" charset="0"/>
                <a:cs typeface="Calibri" panose="020F0502020204030204" pitchFamily="34" charset="0"/>
              </a:rPr>
              <a:t>←</a:t>
            </a:r>
            <a:r>
              <a:rPr kumimoji="1" lang="ja-JP" altLang="en-US" sz="2400"/>
              <a:t> </a:t>
            </a:r>
            <a:r>
              <a:rPr kumimoji="1" lang="en-US" altLang="ja-JP" sz="2400" dirty="0"/>
              <a:t>independent input data &amp; one-dimensional output</a:t>
            </a:r>
            <a:endParaRPr kumimoji="1" lang="ja-JP" altLang="en-US" sz="2400"/>
          </a:p>
        </p:txBody>
      </p:sp>
    </p:spTree>
    <p:extLst>
      <p:ext uri="{BB962C8B-B14F-4D97-AF65-F5344CB8AC3E}">
        <p14:creationId xmlns:p14="http://schemas.microsoft.com/office/powerpoint/2010/main" val="12722900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Unfolding Code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89756" y="1029054"/>
            <a:ext cx="890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Developed ANN unfolding code</a:t>
            </a:r>
            <a:endParaRPr kumimoji="1" lang="ja-JP" altLang="en-US" sz="3000">
              <a:solidFill>
                <a:srgbClr val="0000FF"/>
              </a:solidFill>
              <a:latin typeface="Helvetica" pitchFamily="2" charset="0"/>
            </a:endParaRPr>
          </a:p>
        </p:txBody>
      </p:sp>
      <p:pic>
        <p:nvPicPr>
          <p:cNvPr id="45" name="図 44">
            <a:extLst>
              <a:ext uri="{FF2B5EF4-FFF2-40B4-BE49-F238E27FC236}">
                <a16:creationId xmlns:a16="http://schemas.microsoft.com/office/drawing/2014/main" id="{E493EA9D-54FA-E44E-B730-F922FE9E41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96" y="2276872"/>
            <a:ext cx="8961208" cy="4534310"/>
          </a:xfrm>
          <a:prstGeom prst="rect">
            <a:avLst/>
          </a:prstGeom>
        </p:spPr>
      </p:pic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AE9A947-E5C1-414C-A408-B684400D457C}"/>
              </a:ext>
            </a:extLst>
          </p:cNvPr>
          <p:cNvSpPr txBox="1"/>
          <p:nvPr/>
        </p:nvSpPr>
        <p:spPr>
          <a:xfrm>
            <a:off x="862100" y="1497025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l"/>
            </a:pPr>
            <a:r>
              <a:rPr kumimoji="1" lang="en-US" altLang="ja-JP" sz="2400" dirty="0"/>
              <a:t>No open ML library used (not to be a black box user)</a:t>
            </a:r>
          </a:p>
          <a:p>
            <a:pPr marL="342900" indent="-342900">
              <a:buFont typeface="Wingdings" pitchFamily="2" charset="2"/>
              <a:buChar char="l"/>
            </a:pPr>
            <a:r>
              <a:rPr lang="en-US" altLang="ja-JP" sz="2400" dirty="0"/>
              <a:t>Training data (self-producible gaussian + EXFOR)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1375464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Results and discussion</a:t>
            </a:r>
          </a:p>
        </p:txBody>
      </p:sp>
      <p:pic>
        <p:nvPicPr>
          <p:cNvPr id="43" name="図 42">
            <a:extLst>
              <a:ext uri="{FF2B5EF4-FFF2-40B4-BE49-F238E27FC236}">
                <a16:creationId xmlns:a16="http://schemas.microsoft.com/office/drawing/2014/main" id="{B4367C8F-64F6-DB47-BD84-ADE8F969B19B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35496" y="1161724"/>
            <a:ext cx="4602263" cy="5620268"/>
          </a:xfrm>
          <a:prstGeom prst="rect">
            <a:avLst/>
          </a:prstGeom>
        </p:spPr>
      </p:pic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A8DEDD39-C6A5-E643-B031-F6E3DFB0CBA6}"/>
              </a:ext>
            </a:extLst>
          </p:cNvPr>
          <p:cNvSpPr txBox="1"/>
          <p:nvPr/>
        </p:nvSpPr>
        <p:spPr>
          <a:xfrm>
            <a:off x="4754430" y="1318241"/>
            <a:ext cx="4192889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="1" dirty="0">
                <a:solidFill>
                  <a:srgbClr val="0000FF"/>
                </a:solidFill>
              </a:rPr>
              <a:t>GRAVEL (SAND-II upgrade ver.)</a:t>
            </a:r>
            <a:r>
              <a:rPr kumimoji="1" lang="ja-JP" altLang="en-US" sz="2000" b="1">
                <a:solidFill>
                  <a:srgbClr val="0000FF"/>
                </a:solidFill>
              </a:rPr>
              <a:t>：</a:t>
            </a:r>
            <a:endParaRPr kumimoji="1" lang="en-US" altLang="ja-JP" sz="2000" b="1" dirty="0">
              <a:solidFill>
                <a:srgbClr val="0000FF"/>
              </a:solidFill>
            </a:endParaRPr>
          </a:p>
          <a:p>
            <a:r>
              <a:rPr lang="en-US" altLang="ja-JP" dirty="0"/>
              <a:t>    Conventional unfolding code. </a:t>
            </a:r>
          </a:p>
          <a:p>
            <a:pPr algn="r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having more than 50 years history. </a:t>
            </a:r>
          </a:p>
          <a:p>
            <a:pPr algn="r"/>
            <a:r>
              <a:rPr lang="en-US" altLang="ja-JP" dirty="0">
                <a:latin typeface="Calibri" panose="020F0502020204030204" pitchFamily="34" charset="0"/>
                <a:cs typeface="Calibri" panose="020F0502020204030204" pitchFamily="34" charset="0"/>
              </a:rPr>
              <a:t>(broken lines)</a:t>
            </a:r>
            <a:endParaRPr lang="en-US" altLang="ja-JP" dirty="0"/>
          </a:p>
        </p:txBody>
      </p:sp>
      <p:sp>
        <p:nvSpPr>
          <p:cNvPr id="45" name="下矢印 44">
            <a:extLst>
              <a:ext uri="{FF2B5EF4-FFF2-40B4-BE49-F238E27FC236}">
                <a16:creationId xmlns:a16="http://schemas.microsoft.com/office/drawing/2014/main" id="{73DB1448-AA1B-B248-A0F6-25AEF82480A7}"/>
              </a:ext>
            </a:extLst>
          </p:cNvPr>
          <p:cNvSpPr/>
          <p:nvPr/>
        </p:nvSpPr>
        <p:spPr bwMode="auto">
          <a:xfrm>
            <a:off x="4779509" y="3007108"/>
            <a:ext cx="504056" cy="637916"/>
          </a:xfrm>
          <a:prstGeom prst="downArrow">
            <a:avLst>
              <a:gd name="adj1" fmla="val 50000"/>
              <a:gd name="adj2" fmla="val 5329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9214D4AD-62C1-AB48-ABF3-F999B143F8C2}"/>
              </a:ext>
            </a:extLst>
          </p:cNvPr>
          <p:cNvSpPr txBox="1"/>
          <p:nvPr/>
        </p:nvSpPr>
        <p:spPr>
          <a:xfrm>
            <a:off x="4637759" y="3645024"/>
            <a:ext cx="4602263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4988" indent="-534988">
              <a:spcAft>
                <a:spcPts val="1200"/>
              </a:spcAft>
            </a:pPr>
            <a:r>
              <a:rPr kumimoji="1" lang="en-US" altLang="ja-JP" sz="2400" b="1" dirty="0">
                <a:solidFill>
                  <a:srgbClr val="0000FF"/>
                </a:solidFill>
              </a:rPr>
              <a:t>GRAVEL</a:t>
            </a:r>
            <a:r>
              <a:rPr kumimoji="1" lang="en-US" altLang="ja-JP" sz="2000" dirty="0"/>
              <a:t> code requires initial guess DDTTNY and convergence condition should </a:t>
            </a:r>
            <a:r>
              <a:rPr lang="en-US" altLang="ja-JP" sz="2000" dirty="0"/>
              <a:t>be artificially determined.</a:t>
            </a:r>
            <a:r>
              <a:rPr kumimoji="1" lang="ja-JP" altLang="en-US" sz="2000"/>
              <a:t> </a:t>
            </a:r>
            <a:endParaRPr kumimoji="1" lang="en-US" altLang="ja-JP" sz="2000" dirty="0"/>
          </a:p>
          <a:p>
            <a:pPr marL="534988" indent="-534988">
              <a:spcAft>
                <a:spcPts val="1200"/>
              </a:spcAft>
            </a:pPr>
            <a:r>
              <a:rPr lang="en-US" altLang="ja-JP" sz="2400" b="1" dirty="0">
                <a:solidFill>
                  <a:srgbClr val="FF0000"/>
                </a:solidFill>
              </a:rPr>
              <a:t>Present ANN-based code</a:t>
            </a:r>
            <a:r>
              <a:rPr lang="en-US" altLang="ja-JP" sz="2400" b="1" dirty="0">
                <a:solidFill>
                  <a:srgbClr val="0000FF"/>
                </a:solidFill>
              </a:rPr>
              <a:t> </a:t>
            </a:r>
            <a:r>
              <a:rPr lang="en-US" altLang="ja-JP" sz="2000" dirty="0"/>
              <a:t>requires no initial guess and convergence condition but has same performance with GRAVEL.</a:t>
            </a:r>
            <a:endParaRPr kumimoji="1" lang="ja-JP" altLang="en-US" sz="2400" dirty="0"/>
          </a:p>
        </p:txBody>
      </p:sp>
      <p:sp>
        <p:nvSpPr>
          <p:cNvPr id="47" name="角丸四角形 46">
            <a:extLst>
              <a:ext uri="{FF2B5EF4-FFF2-40B4-BE49-F238E27FC236}">
                <a16:creationId xmlns:a16="http://schemas.microsoft.com/office/drawing/2014/main" id="{BBAD87CB-CA28-3447-9FA5-57EB66A6E25B}"/>
              </a:ext>
            </a:extLst>
          </p:cNvPr>
          <p:cNvSpPr/>
          <p:nvPr/>
        </p:nvSpPr>
        <p:spPr bwMode="auto">
          <a:xfrm>
            <a:off x="4640428" y="1275371"/>
            <a:ext cx="4357596" cy="1706452"/>
          </a:xfrm>
          <a:prstGeom prst="roundRect">
            <a:avLst>
              <a:gd name="adj" fmla="val 9984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A14FAAD8-C858-2F45-AD81-F4E78F78FE83}"/>
              </a:ext>
            </a:extLst>
          </p:cNvPr>
          <p:cNvSpPr/>
          <p:nvPr/>
        </p:nvSpPr>
        <p:spPr>
          <a:xfrm>
            <a:off x="4756318" y="2240790"/>
            <a:ext cx="4236552" cy="67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>
                <a:solidFill>
                  <a:srgbClr val="FF0000"/>
                </a:solidFill>
              </a:rPr>
              <a:t>ANN</a:t>
            </a:r>
            <a:r>
              <a:rPr lang="ja-JP" altLang="en-US" sz="2000" b="1">
                <a:solidFill>
                  <a:srgbClr val="FF0000"/>
                </a:solidFill>
              </a:rPr>
              <a:t>：</a:t>
            </a:r>
            <a:endParaRPr lang="en-US" altLang="ja-JP" sz="2000" b="1" dirty="0">
              <a:solidFill>
                <a:srgbClr val="FF0000"/>
              </a:solidFill>
            </a:endParaRPr>
          </a:p>
          <a:p>
            <a:r>
              <a:rPr lang="ja-JP" altLang="en-US"/>
              <a:t>　　</a:t>
            </a:r>
            <a:r>
              <a:rPr lang="en-US" altLang="ja-JP" dirty="0"/>
              <a:t>Present results (solid lines)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4178513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1DA5C442-6894-2846-9546-2445E33B08A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16</a:t>
            </a:fld>
            <a:endParaRPr lang="ja-JP" altLang="en-US"/>
          </a:p>
        </p:txBody>
      </p:sp>
      <p:grpSp>
        <p:nvGrpSpPr>
          <p:cNvPr id="3" name="グループ化 2">
            <a:extLst>
              <a:ext uri="{FF2B5EF4-FFF2-40B4-BE49-F238E27FC236}">
                <a16:creationId xmlns:a16="http://schemas.microsoft.com/office/drawing/2014/main" id="{132BC679-D392-2842-BF55-55FEF4B00A76}"/>
              </a:ext>
            </a:extLst>
          </p:cNvPr>
          <p:cNvGrpSpPr/>
          <p:nvPr/>
        </p:nvGrpSpPr>
        <p:grpSpPr>
          <a:xfrm>
            <a:off x="616618" y="1206652"/>
            <a:ext cx="5144984" cy="4115592"/>
            <a:chOff x="15467519" y="29892092"/>
            <a:chExt cx="6005657" cy="4804064"/>
          </a:xfrm>
        </p:grpSpPr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796864FF-8C09-BC48-9748-2F71A6CBF1C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24456"/>
            <a:stretch/>
          </p:blipFill>
          <p:spPr>
            <a:xfrm>
              <a:off x="15467519" y="29892092"/>
              <a:ext cx="6005657" cy="4804064"/>
            </a:xfrm>
            <a:prstGeom prst="rect">
              <a:avLst/>
            </a:prstGeom>
          </p:spPr>
        </p:pic>
        <p:cxnSp>
          <p:nvCxnSpPr>
            <p:cNvPr id="5" name="直線コネクタ 4">
              <a:extLst>
                <a:ext uri="{FF2B5EF4-FFF2-40B4-BE49-F238E27FC236}">
                  <a16:creationId xmlns:a16="http://schemas.microsoft.com/office/drawing/2014/main" id="{14EBC2F5-8611-F740-A777-307561C5A836}"/>
                </a:ext>
              </a:extLst>
            </p:cNvPr>
            <p:cNvCxnSpPr/>
            <p:nvPr/>
          </p:nvCxnSpPr>
          <p:spPr>
            <a:xfrm>
              <a:off x="17165736" y="30542367"/>
              <a:ext cx="0" cy="3434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直線コネクタ 5">
              <a:extLst>
                <a:ext uri="{FF2B5EF4-FFF2-40B4-BE49-F238E27FC236}">
                  <a16:creationId xmlns:a16="http://schemas.microsoft.com/office/drawing/2014/main" id="{1F2FADD7-98D8-4B44-AA28-DEA6325AF703}"/>
                </a:ext>
              </a:extLst>
            </p:cNvPr>
            <p:cNvCxnSpPr/>
            <p:nvPr/>
          </p:nvCxnSpPr>
          <p:spPr>
            <a:xfrm>
              <a:off x="18020307" y="30549278"/>
              <a:ext cx="0" cy="3434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直線コネクタ 6">
              <a:extLst>
                <a:ext uri="{FF2B5EF4-FFF2-40B4-BE49-F238E27FC236}">
                  <a16:creationId xmlns:a16="http://schemas.microsoft.com/office/drawing/2014/main" id="{BCC47680-BBF2-7243-A5A8-63500D0119D1}"/>
                </a:ext>
              </a:extLst>
            </p:cNvPr>
            <p:cNvCxnSpPr/>
            <p:nvPr/>
          </p:nvCxnSpPr>
          <p:spPr>
            <a:xfrm>
              <a:off x="18884403" y="30551892"/>
              <a:ext cx="0" cy="3434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直線コネクタ 7">
              <a:extLst>
                <a:ext uri="{FF2B5EF4-FFF2-40B4-BE49-F238E27FC236}">
                  <a16:creationId xmlns:a16="http://schemas.microsoft.com/office/drawing/2014/main" id="{86F41947-86CB-A240-9019-E0F480D3D020}"/>
                </a:ext>
              </a:extLst>
            </p:cNvPr>
            <p:cNvCxnSpPr/>
            <p:nvPr/>
          </p:nvCxnSpPr>
          <p:spPr>
            <a:xfrm>
              <a:off x="19738974" y="30558803"/>
              <a:ext cx="0" cy="3434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直線コネクタ 8">
              <a:extLst>
                <a:ext uri="{FF2B5EF4-FFF2-40B4-BE49-F238E27FC236}">
                  <a16:creationId xmlns:a16="http://schemas.microsoft.com/office/drawing/2014/main" id="{CB780AF8-1D10-9A43-BFF3-CDACC95E269B}"/>
                </a:ext>
              </a:extLst>
            </p:cNvPr>
            <p:cNvCxnSpPr/>
            <p:nvPr/>
          </p:nvCxnSpPr>
          <p:spPr>
            <a:xfrm>
              <a:off x="20603070" y="30539753"/>
              <a:ext cx="0" cy="343472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グループ化 9">
            <a:extLst>
              <a:ext uri="{FF2B5EF4-FFF2-40B4-BE49-F238E27FC236}">
                <a16:creationId xmlns:a16="http://schemas.microsoft.com/office/drawing/2014/main" id="{D8836EC4-A187-524B-BE2F-664A7DB822D8}"/>
              </a:ext>
            </a:extLst>
          </p:cNvPr>
          <p:cNvGrpSpPr/>
          <p:nvPr/>
        </p:nvGrpSpPr>
        <p:grpSpPr>
          <a:xfrm>
            <a:off x="6378219" y="1588612"/>
            <a:ext cx="2315356" cy="3398893"/>
            <a:chOff x="20972635" y="29729392"/>
            <a:chExt cx="2315356" cy="3398893"/>
          </a:xfrm>
        </p:grpSpPr>
        <p:sp>
          <p:nvSpPr>
            <p:cNvPr id="11" name="下矢印 10">
              <a:extLst>
                <a:ext uri="{FF2B5EF4-FFF2-40B4-BE49-F238E27FC236}">
                  <a16:creationId xmlns:a16="http://schemas.microsoft.com/office/drawing/2014/main" id="{CE98127F-DA0C-5249-8CEA-FED94F89463C}"/>
                </a:ext>
              </a:extLst>
            </p:cNvPr>
            <p:cNvSpPr/>
            <p:nvPr/>
          </p:nvSpPr>
          <p:spPr>
            <a:xfrm>
              <a:off x="21268256" y="30180890"/>
              <a:ext cx="234514" cy="841299"/>
            </a:xfrm>
            <a:prstGeom prst="downArrow">
              <a:avLst>
                <a:gd name="adj1" fmla="val 50000"/>
                <a:gd name="adj2" fmla="val 75994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下矢印 11">
              <a:extLst>
                <a:ext uri="{FF2B5EF4-FFF2-40B4-BE49-F238E27FC236}">
                  <a16:creationId xmlns:a16="http://schemas.microsoft.com/office/drawing/2014/main" id="{AAEF8911-8930-A147-91ED-71DFE18B51B8}"/>
                </a:ext>
              </a:extLst>
            </p:cNvPr>
            <p:cNvSpPr/>
            <p:nvPr/>
          </p:nvSpPr>
          <p:spPr>
            <a:xfrm>
              <a:off x="21547972" y="30571134"/>
              <a:ext cx="234514" cy="436608"/>
            </a:xfrm>
            <a:prstGeom prst="downArrow">
              <a:avLst>
                <a:gd name="adj1" fmla="val 50000"/>
                <a:gd name="adj2" fmla="val 75994"/>
              </a:avLst>
            </a:prstGeom>
            <a:solidFill>
              <a:srgbClr val="0000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54B4330A-C3A4-7E41-8207-4A1A8C5BBC41}"/>
                </a:ext>
              </a:extLst>
            </p:cNvPr>
            <p:cNvSpPr txBox="1"/>
            <p:nvPr/>
          </p:nvSpPr>
          <p:spPr>
            <a:xfrm>
              <a:off x="20972635" y="29729392"/>
              <a:ext cx="1246998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6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ANN</a:t>
              </a:r>
              <a:endParaRPr kumimoji="1" lang="ja-JP" altLang="en-US" sz="2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B38B9147-3287-9943-93F2-FAB35AB8FEAA}"/>
                </a:ext>
              </a:extLst>
            </p:cNvPr>
            <p:cNvSpPr txBox="1"/>
            <p:nvPr/>
          </p:nvSpPr>
          <p:spPr>
            <a:xfrm>
              <a:off x="21542473" y="30150182"/>
              <a:ext cx="1546827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600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GRAVEL</a:t>
              </a:r>
              <a:endParaRPr kumimoji="1" lang="ja-JP" altLang="en-US" sz="2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5" name="グループ化 14">
              <a:extLst>
                <a:ext uri="{FF2B5EF4-FFF2-40B4-BE49-F238E27FC236}">
                  <a16:creationId xmlns:a16="http://schemas.microsoft.com/office/drawing/2014/main" id="{CF008D9F-2126-B94F-A2F6-EB9B3DF4BCCC}"/>
                </a:ext>
              </a:extLst>
            </p:cNvPr>
            <p:cNvGrpSpPr/>
            <p:nvPr/>
          </p:nvGrpSpPr>
          <p:grpSpPr>
            <a:xfrm>
              <a:off x="21348490" y="30991933"/>
              <a:ext cx="1939501" cy="2136352"/>
              <a:chOff x="23292706" y="31507958"/>
              <a:chExt cx="1939501" cy="2136352"/>
            </a:xfrm>
          </p:grpSpPr>
          <p:grpSp>
            <p:nvGrpSpPr>
              <p:cNvPr id="16" name="グループ化 15">
                <a:extLst>
                  <a:ext uri="{FF2B5EF4-FFF2-40B4-BE49-F238E27FC236}">
                    <a16:creationId xmlns:a16="http://schemas.microsoft.com/office/drawing/2014/main" id="{9942F2CA-8524-3242-A690-6EAAF54D046B}"/>
                  </a:ext>
                </a:extLst>
              </p:cNvPr>
              <p:cNvGrpSpPr/>
              <p:nvPr/>
            </p:nvGrpSpPr>
            <p:grpSpPr>
              <a:xfrm>
                <a:off x="23292706" y="31507958"/>
                <a:ext cx="1713616" cy="307777"/>
                <a:chOff x="21404683" y="29849281"/>
                <a:chExt cx="1713616" cy="307777"/>
              </a:xfrm>
            </p:grpSpPr>
            <p:sp>
              <p:nvSpPr>
                <p:cNvPr id="37" name="テキスト ボックス 36">
                  <a:extLst>
                    <a:ext uri="{FF2B5EF4-FFF2-40B4-BE49-F238E27FC236}">
                      <a16:creationId xmlns:a16="http://schemas.microsoft.com/office/drawing/2014/main" id="{E9ED0E58-5B8A-544D-B76B-FBB58C4DD90E}"/>
                    </a:ext>
                  </a:extLst>
                </p:cNvPr>
                <p:cNvSpPr txBox="1"/>
                <p:nvPr/>
              </p:nvSpPr>
              <p:spPr>
                <a:xfrm>
                  <a:off x="21799830" y="29849281"/>
                  <a:ext cx="13184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27</a:t>
                  </a:r>
                  <a:r>
                    <a:rPr kumimoji="1"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Al(</a:t>
                  </a:r>
                  <a:r>
                    <a:rPr kumimoji="1" lang="en-US" altLang="ja-JP" sz="1400" dirty="0" err="1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n,</a:t>
                  </a:r>
                  <a:r>
                    <a:rPr kumimoji="1" lang="en-US" altLang="ja-JP" sz="1400" dirty="0" err="1">
                      <a:solidFill>
                        <a:srgbClr val="FF000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a</a:t>
                  </a:r>
                  <a:r>
                    <a:rPr kumimoji="1"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kumimoji="1" lang="en-US" altLang="ja-JP" sz="1400" baseline="300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24g</a:t>
                  </a:r>
                  <a:r>
                    <a:rPr kumimoji="1" lang="en-US" altLang="ja-JP" sz="1400" dirty="0">
                      <a:solidFill>
                        <a:srgbClr val="FF0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Na</a:t>
                  </a:r>
                  <a:endParaRPr kumimoji="1" lang="ja-JP" altLang="en-US" sz="1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8" name="楕円 725">
                  <a:extLst>
                    <a:ext uri="{FF2B5EF4-FFF2-40B4-BE49-F238E27FC236}">
                      <a16:creationId xmlns:a16="http://schemas.microsoft.com/office/drawing/2014/main" id="{19EC470F-93BA-DD48-851E-68861425D2F2}"/>
                    </a:ext>
                  </a:extLst>
                </p:cNvPr>
                <p:cNvSpPr/>
                <p:nvPr/>
              </p:nvSpPr>
              <p:spPr>
                <a:xfrm>
                  <a:off x="21404683" y="29973222"/>
                  <a:ext cx="72000" cy="72000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9" name="乗算 731">
                  <a:extLst>
                    <a:ext uri="{FF2B5EF4-FFF2-40B4-BE49-F238E27FC236}">
                      <a16:creationId xmlns:a16="http://schemas.microsoft.com/office/drawing/2014/main" id="{7CCE4FA4-A3D9-4546-857B-89BD990A21C9}"/>
                    </a:ext>
                  </a:extLst>
                </p:cNvPr>
                <p:cNvSpPr/>
                <p:nvPr/>
              </p:nvSpPr>
              <p:spPr>
                <a:xfrm>
                  <a:off x="21619372" y="29915969"/>
                  <a:ext cx="183366" cy="183366"/>
                </a:xfrm>
                <a:prstGeom prst="mathMultiply">
                  <a:avLst>
                    <a:gd name="adj1" fmla="val 12808"/>
                  </a:avLst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7" name="グループ化 16">
                <a:extLst>
                  <a:ext uri="{FF2B5EF4-FFF2-40B4-BE49-F238E27FC236}">
                    <a16:creationId xmlns:a16="http://schemas.microsoft.com/office/drawing/2014/main" id="{6FD40F2D-E3CB-414D-B70A-D3C66749B203}"/>
                  </a:ext>
                </a:extLst>
              </p:cNvPr>
              <p:cNvGrpSpPr/>
              <p:nvPr/>
            </p:nvGrpSpPr>
            <p:grpSpPr>
              <a:xfrm>
                <a:off x="23292706" y="31896981"/>
                <a:ext cx="1713616" cy="307777"/>
                <a:chOff x="21404683" y="29849281"/>
                <a:chExt cx="1713616" cy="307777"/>
              </a:xfrm>
            </p:grpSpPr>
            <p:sp>
              <p:nvSpPr>
                <p:cNvPr id="34" name="テキスト ボックス 33">
                  <a:extLst>
                    <a:ext uri="{FF2B5EF4-FFF2-40B4-BE49-F238E27FC236}">
                      <a16:creationId xmlns:a16="http://schemas.microsoft.com/office/drawing/2014/main" id="{452B120E-13D6-5642-92C4-9F4526163E3A}"/>
                    </a:ext>
                  </a:extLst>
                </p:cNvPr>
                <p:cNvSpPr txBox="1"/>
                <p:nvPr/>
              </p:nvSpPr>
              <p:spPr>
                <a:xfrm>
                  <a:off x="21799830" y="29849281"/>
                  <a:ext cx="13184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aseline="30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58</a:t>
                  </a:r>
                  <a:r>
                    <a:rPr kumimoji="1" lang="en-US" altLang="ja-JP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Ni(</a:t>
                  </a:r>
                  <a:r>
                    <a:rPr kumimoji="1" lang="en-US" altLang="ja-JP" sz="1400" dirty="0" err="1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n,p</a:t>
                  </a:r>
                  <a:r>
                    <a:rPr kumimoji="1" lang="en-US" altLang="ja-JP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kumimoji="1" lang="en-US" altLang="ja-JP" sz="1400" baseline="300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28g</a:t>
                  </a:r>
                  <a:r>
                    <a:rPr kumimoji="1" lang="en-US" altLang="ja-JP" sz="1400" dirty="0">
                      <a:solidFill>
                        <a:srgbClr val="0000FF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</a:t>
                  </a:r>
                  <a:endParaRPr kumimoji="1" lang="ja-JP" altLang="en-US" sz="1400" dirty="0">
                    <a:solidFill>
                      <a:srgbClr val="0000F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楕円 901">
                  <a:extLst>
                    <a:ext uri="{FF2B5EF4-FFF2-40B4-BE49-F238E27FC236}">
                      <a16:creationId xmlns:a16="http://schemas.microsoft.com/office/drawing/2014/main" id="{8874888F-DCFB-1E4C-9C43-E3415C960B81}"/>
                    </a:ext>
                  </a:extLst>
                </p:cNvPr>
                <p:cNvSpPr/>
                <p:nvPr/>
              </p:nvSpPr>
              <p:spPr>
                <a:xfrm>
                  <a:off x="21404683" y="29973222"/>
                  <a:ext cx="72000" cy="72000"/>
                </a:xfrm>
                <a:prstGeom prst="ellipse">
                  <a:avLst/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6" name="乗算 902">
                  <a:extLst>
                    <a:ext uri="{FF2B5EF4-FFF2-40B4-BE49-F238E27FC236}">
                      <a16:creationId xmlns:a16="http://schemas.microsoft.com/office/drawing/2014/main" id="{5E6FC17D-36AA-4E46-86C6-FFD5CF5DF839}"/>
                    </a:ext>
                  </a:extLst>
                </p:cNvPr>
                <p:cNvSpPr/>
                <p:nvPr/>
              </p:nvSpPr>
              <p:spPr>
                <a:xfrm>
                  <a:off x="21619372" y="29915969"/>
                  <a:ext cx="183366" cy="183366"/>
                </a:xfrm>
                <a:prstGeom prst="mathMultiply">
                  <a:avLst>
                    <a:gd name="adj1" fmla="val 12808"/>
                  </a:avLst>
                </a:prstGeom>
                <a:solidFill>
                  <a:srgbClr val="0000FF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8" name="グループ化 17">
                <a:extLst>
                  <a:ext uri="{FF2B5EF4-FFF2-40B4-BE49-F238E27FC236}">
                    <a16:creationId xmlns:a16="http://schemas.microsoft.com/office/drawing/2014/main" id="{E8BCCB0A-028F-4343-9550-9C0F2EFAB608}"/>
                  </a:ext>
                </a:extLst>
              </p:cNvPr>
              <p:cNvGrpSpPr/>
              <p:nvPr/>
            </p:nvGrpSpPr>
            <p:grpSpPr>
              <a:xfrm>
                <a:off x="23292706" y="32287808"/>
                <a:ext cx="1713616" cy="307777"/>
                <a:chOff x="21404683" y="29849281"/>
                <a:chExt cx="1713616" cy="307777"/>
              </a:xfrm>
            </p:grpSpPr>
            <p:sp>
              <p:nvSpPr>
                <p:cNvPr id="31" name="テキスト ボックス 30">
                  <a:extLst>
                    <a:ext uri="{FF2B5EF4-FFF2-40B4-BE49-F238E27FC236}">
                      <a16:creationId xmlns:a16="http://schemas.microsoft.com/office/drawing/2014/main" id="{D2FF8C19-89CC-6E48-BCA8-C8C096463F07}"/>
                    </a:ext>
                  </a:extLst>
                </p:cNvPr>
                <p:cNvSpPr txBox="1"/>
                <p:nvPr/>
              </p:nvSpPr>
              <p:spPr>
                <a:xfrm>
                  <a:off x="21799830" y="29849281"/>
                  <a:ext cx="1318469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aseline="300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</a:t>
                  </a:r>
                  <a:r>
                    <a:rPr kumimoji="1" lang="en-US" altLang="ja-JP" sz="1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Fe(</a:t>
                  </a:r>
                  <a:r>
                    <a:rPr kumimoji="1" lang="en-US" altLang="ja-JP" sz="1400" dirty="0" err="1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n,p</a:t>
                  </a:r>
                  <a:r>
                    <a:rPr kumimoji="1" lang="en-US" altLang="ja-JP" sz="1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kumimoji="1" lang="en-US" altLang="ja-JP" sz="1400" baseline="300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</a:t>
                  </a:r>
                  <a:r>
                    <a:rPr kumimoji="1" lang="en-US" altLang="ja-JP" sz="1400" dirty="0">
                      <a:solidFill>
                        <a:srgbClr val="00B0F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</a:t>
                  </a:r>
                  <a:endParaRPr kumimoji="1" lang="ja-JP" altLang="en-US" sz="1400" dirty="0">
                    <a:solidFill>
                      <a:srgbClr val="00B0F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2" name="楕円 905">
                  <a:extLst>
                    <a:ext uri="{FF2B5EF4-FFF2-40B4-BE49-F238E27FC236}">
                      <a16:creationId xmlns:a16="http://schemas.microsoft.com/office/drawing/2014/main" id="{337F769F-AC49-E747-AD08-A5443C4DE938}"/>
                    </a:ext>
                  </a:extLst>
                </p:cNvPr>
                <p:cNvSpPr/>
                <p:nvPr/>
              </p:nvSpPr>
              <p:spPr>
                <a:xfrm>
                  <a:off x="21404683" y="29973222"/>
                  <a:ext cx="72000" cy="72000"/>
                </a:xfrm>
                <a:prstGeom prst="ellipse">
                  <a:avLst/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3" name="乗算 906">
                  <a:extLst>
                    <a:ext uri="{FF2B5EF4-FFF2-40B4-BE49-F238E27FC236}">
                      <a16:creationId xmlns:a16="http://schemas.microsoft.com/office/drawing/2014/main" id="{EBBCDC9D-4034-7542-8A45-F6DE9EC59FC6}"/>
                    </a:ext>
                  </a:extLst>
                </p:cNvPr>
                <p:cNvSpPr/>
                <p:nvPr/>
              </p:nvSpPr>
              <p:spPr>
                <a:xfrm>
                  <a:off x="21619372" y="29915969"/>
                  <a:ext cx="183366" cy="183366"/>
                </a:xfrm>
                <a:prstGeom prst="mathMultiply">
                  <a:avLst>
                    <a:gd name="adj1" fmla="val 12808"/>
                  </a:avLst>
                </a:prstGeom>
                <a:solidFill>
                  <a:srgbClr val="00B0F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19" name="グループ化 18">
                <a:extLst>
                  <a:ext uri="{FF2B5EF4-FFF2-40B4-BE49-F238E27FC236}">
                    <a16:creationId xmlns:a16="http://schemas.microsoft.com/office/drawing/2014/main" id="{0E8F6353-DE85-D841-B61F-240D269A4E85}"/>
                  </a:ext>
                </a:extLst>
              </p:cNvPr>
              <p:cNvGrpSpPr/>
              <p:nvPr/>
            </p:nvGrpSpPr>
            <p:grpSpPr>
              <a:xfrm>
                <a:off x="23292706" y="32622143"/>
                <a:ext cx="1939501" cy="307777"/>
                <a:chOff x="21404683" y="29849281"/>
                <a:chExt cx="1939501" cy="307777"/>
              </a:xfrm>
            </p:grpSpPr>
            <p:sp>
              <p:nvSpPr>
                <p:cNvPr id="28" name="テキスト ボックス 27">
                  <a:extLst>
                    <a:ext uri="{FF2B5EF4-FFF2-40B4-BE49-F238E27FC236}">
                      <a16:creationId xmlns:a16="http://schemas.microsoft.com/office/drawing/2014/main" id="{A573B337-F241-BA4C-B574-7DD2D7CC035D}"/>
                    </a:ext>
                  </a:extLst>
                </p:cNvPr>
                <p:cNvSpPr txBox="1"/>
                <p:nvPr/>
              </p:nvSpPr>
              <p:spPr>
                <a:xfrm>
                  <a:off x="21799830" y="29849281"/>
                  <a:ext cx="15443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aseline="30000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197</a:t>
                  </a:r>
                  <a:r>
                    <a:rPr kumimoji="1" lang="en-US" altLang="ja-JP" sz="1400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Au(n,2n)</a:t>
                  </a:r>
                  <a:r>
                    <a:rPr kumimoji="1" lang="en-US" altLang="ja-JP" sz="1400" baseline="30000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196</a:t>
                  </a:r>
                  <a:r>
                    <a:rPr kumimoji="1" lang="en-US" altLang="ja-JP" sz="1400" dirty="0">
                      <a:solidFill>
                        <a:srgbClr val="FFC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Au</a:t>
                  </a:r>
                  <a:endParaRPr kumimoji="1" lang="ja-JP" altLang="en-US" sz="1400" dirty="0">
                    <a:solidFill>
                      <a:srgbClr val="FFC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9" name="楕円 909">
                  <a:extLst>
                    <a:ext uri="{FF2B5EF4-FFF2-40B4-BE49-F238E27FC236}">
                      <a16:creationId xmlns:a16="http://schemas.microsoft.com/office/drawing/2014/main" id="{8802EA88-8137-8D40-B350-2AE7E2284DC2}"/>
                    </a:ext>
                  </a:extLst>
                </p:cNvPr>
                <p:cNvSpPr/>
                <p:nvPr/>
              </p:nvSpPr>
              <p:spPr>
                <a:xfrm>
                  <a:off x="21404683" y="29973222"/>
                  <a:ext cx="72000" cy="72000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30" name="乗算 910">
                  <a:extLst>
                    <a:ext uri="{FF2B5EF4-FFF2-40B4-BE49-F238E27FC236}">
                      <a16:creationId xmlns:a16="http://schemas.microsoft.com/office/drawing/2014/main" id="{DB1E0EF0-A9DE-1B4F-BAC9-5318F07B32CF}"/>
                    </a:ext>
                  </a:extLst>
                </p:cNvPr>
                <p:cNvSpPr/>
                <p:nvPr/>
              </p:nvSpPr>
              <p:spPr>
                <a:xfrm>
                  <a:off x="21619372" y="29915969"/>
                  <a:ext cx="183366" cy="183366"/>
                </a:xfrm>
                <a:prstGeom prst="mathMultiply">
                  <a:avLst>
                    <a:gd name="adj1" fmla="val 12808"/>
                  </a:avLst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0" name="グループ化 19">
                <a:extLst>
                  <a:ext uri="{FF2B5EF4-FFF2-40B4-BE49-F238E27FC236}">
                    <a16:creationId xmlns:a16="http://schemas.microsoft.com/office/drawing/2014/main" id="{BC3A47A0-334F-D245-9757-275E34C20616}"/>
                  </a:ext>
                </a:extLst>
              </p:cNvPr>
              <p:cNvGrpSpPr/>
              <p:nvPr/>
            </p:nvGrpSpPr>
            <p:grpSpPr>
              <a:xfrm>
                <a:off x="23292706" y="33002645"/>
                <a:ext cx="1939501" cy="307777"/>
                <a:chOff x="21404683" y="29849281"/>
                <a:chExt cx="1939501" cy="307777"/>
              </a:xfrm>
            </p:grpSpPr>
            <p:sp>
              <p:nvSpPr>
                <p:cNvPr id="25" name="テキスト ボックス 24">
                  <a:extLst>
                    <a:ext uri="{FF2B5EF4-FFF2-40B4-BE49-F238E27FC236}">
                      <a16:creationId xmlns:a16="http://schemas.microsoft.com/office/drawing/2014/main" id="{4A83DEF3-102D-AB4D-8324-CC8FB9621985}"/>
                    </a:ext>
                  </a:extLst>
                </p:cNvPr>
                <p:cNvSpPr txBox="1"/>
                <p:nvPr/>
              </p:nvSpPr>
              <p:spPr>
                <a:xfrm>
                  <a:off x="21799830" y="29849281"/>
                  <a:ext cx="15443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aseline="30000" dirty="0">
                      <a:solidFill>
                        <a:srgbClr val="CC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197</a:t>
                  </a:r>
                  <a:r>
                    <a:rPr kumimoji="1" lang="en-US" altLang="ja-JP" sz="1400" dirty="0">
                      <a:solidFill>
                        <a:srgbClr val="CC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Au(</a:t>
                  </a:r>
                  <a:r>
                    <a:rPr kumimoji="1" lang="en-US" altLang="ja-JP" sz="1400" dirty="0" err="1">
                      <a:solidFill>
                        <a:srgbClr val="CC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n,</a:t>
                  </a:r>
                  <a:r>
                    <a:rPr kumimoji="1" lang="en-US" altLang="ja-JP" sz="1400" dirty="0" err="1">
                      <a:solidFill>
                        <a:srgbClr val="CC00CC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g</a:t>
                  </a:r>
                  <a:r>
                    <a:rPr kumimoji="1" lang="en-US" altLang="ja-JP" sz="1400" dirty="0">
                      <a:solidFill>
                        <a:srgbClr val="CC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kumimoji="1" lang="en-US" altLang="ja-JP" sz="1400" baseline="30000" dirty="0">
                      <a:solidFill>
                        <a:srgbClr val="CC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198</a:t>
                  </a:r>
                  <a:r>
                    <a:rPr kumimoji="1" lang="en-US" altLang="ja-JP" sz="1400" dirty="0">
                      <a:solidFill>
                        <a:srgbClr val="CC00CC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Au</a:t>
                  </a:r>
                  <a:endParaRPr kumimoji="1" lang="ja-JP" altLang="en-US" sz="1400" dirty="0">
                    <a:solidFill>
                      <a:srgbClr val="CC00CC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6" name="楕円 913">
                  <a:extLst>
                    <a:ext uri="{FF2B5EF4-FFF2-40B4-BE49-F238E27FC236}">
                      <a16:creationId xmlns:a16="http://schemas.microsoft.com/office/drawing/2014/main" id="{988369CC-22E3-544B-BF46-999C204A74A4}"/>
                    </a:ext>
                  </a:extLst>
                </p:cNvPr>
                <p:cNvSpPr/>
                <p:nvPr/>
              </p:nvSpPr>
              <p:spPr>
                <a:xfrm>
                  <a:off x="21404683" y="29973222"/>
                  <a:ext cx="72000" cy="72000"/>
                </a:xfrm>
                <a:prstGeom prst="ellipse">
                  <a:avLst/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7" name="乗算 914">
                  <a:extLst>
                    <a:ext uri="{FF2B5EF4-FFF2-40B4-BE49-F238E27FC236}">
                      <a16:creationId xmlns:a16="http://schemas.microsoft.com/office/drawing/2014/main" id="{5A607E0C-8FB3-0341-8AB9-22E7F5E06C7A}"/>
                    </a:ext>
                  </a:extLst>
                </p:cNvPr>
                <p:cNvSpPr/>
                <p:nvPr/>
              </p:nvSpPr>
              <p:spPr>
                <a:xfrm>
                  <a:off x="21619372" y="29915969"/>
                  <a:ext cx="183366" cy="183366"/>
                </a:xfrm>
                <a:prstGeom prst="mathMultiply">
                  <a:avLst>
                    <a:gd name="adj1" fmla="val 12808"/>
                  </a:avLst>
                </a:prstGeom>
                <a:solidFill>
                  <a:srgbClr val="CC00CC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  <p:grpSp>
            <p:nvGrpSpPr>
              <p:cNvPr id="21" name="グループ化 20">
                <a:extLst>
                  <a:ext uri="{FF2B5EF4-FFF2-40B4-BE49-F238E27FC236}">
                    <a16:creationId xmlns:a16="http://schemas.microsoft.com/office/drawing/2014/main" id="{F0A59837-C716-F84D-B9FF-A5B1493F4B12}"/>
                  </a:ext>
                </a:extLst>
              </p:cNvPr>
              <p:cNvGrpSpPr/>
              <p:nvPr/>
            </p:nvGrpSpPr>
            <p:grpSpPr>
              <a:xfrm>
                <a:off x="23292706" y="33336533"/>
                <a:ext cx="1939501" cy="307777"/>
                <a:chOff x="21404683" y="29849281"/>
                <a:chExt cx="1939501" cy="307777"/>
              </a:xfrm>
            </p:grpSpPr>
            <p:sp>
              <p:nvSpPr>
                <p:cNvPr id="22" name="テキスト ボックス 21">
                  <a:extLst>
                    <a:ext uri="{FF2B5EF4-FFF2-40B4-BE49-F238E27FC236}">
                      <a16:creationId xmlns:a16="http://schemas.microsoft.com/office/drawing/2014/main" id="{4598830F-5854-CB4D-81D5-40D763D83F0C}"/>
                    </a:ext>
                  </a:extLst>
                </p:cNvPr>
                <p:cNvSpPr txBox="1"/>
                <p:nvPr/>
              </p:nvSpPr>
              <p:spPr>
                <a:xfrm>
                  <a:off x="21799830" y="29849281"/>
                  <a:ext cx="1544354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kumimoji="1" lang="en-US" altLang="ja-JP" sz="1400" baseline="300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59</a:t>
                  </a:r>
                  <a:r>
                    <a:rPr kumimoji="1" lang="en-US" altLang="ja-JP" sz="14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Co(</a:t>
                  </a:r>
                  <a:r>
                    <a:rPr kumimoji="1" lang="en-US" altLang="ja-JP" sz="1400" dirty="0" err="1">
                      <a:solidFill>
                        <a:srgbClr val="008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n,</a:t>
                  </a:r>
                  <a:r>
                    <a:rPr kumimoji="1" lang="en-US" altLang="ja-JP" sz="1400" dirty="0" err="1">
                      <a:solidFill>
                        <a:srgbClr val="008000"/>
                      </a:solidFill>
                      <a:latin typeface="Symbol" panose="05050102010706020507" pitchFamily="18" charset="2"/>
                      <a:cs typeface="Times New Roman" panose="02020603050405020304" pitchFamily="18" charset="0"/>
                    </a:rPr>
                    <a:t>a</a:t>
                  </a:r>
                  <a:r>
                    <a:rPr kumimoji="1" lang="en-US" altLang="ja-JP" sz="14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  <a:r>
                    <a:rPr kumimoji="1" lang="en-US" altLang="ja-JP" sz="1400" baseline="300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56</a:t>
                  </a:r>
                  <a:r>
                    <a:rPr kumimoji="1" lang="en-US" altLang="ja-JP" sz="1400" dirty="0">
                      <a:solidFill>
                        <a:srgbClr val="008000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Mn</a:t>
                  </a:r>
                  <a:endParaRPr kumimoji="1" lang="ja-JP" altLang="en-US" sz="1400" dirty="0">
                    <a:solidFill>
                      <a:srgbClr val="008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楕円 917">
                  <a:extLst>
                    <a:ext uri="{FF2B5EF4-FFF2-40B4-BE49-F238E27FC236}">
                      <a16:creationId xmlns:a16="http://schemas.microsoft.com/office/drawing/2014/main" id="{B7F17F45-AE15-2F4C-8665-15B10D592088}"/>
                    </a:ext>
                  </a:extLst>
                </p:cNvPr>
                <p:cNvSpPr/>
                <p:nvPr/>
              </p:nvSpPr>
              <p:spPr>
                <a:xfrm>
                  <a:off x="21404683" y="29973222"/>
                  <a:ext cx="72000" cy="72000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  <p:sp>
              <p:nvSpPr>
                <p:cNvPr id="24" name="乗算 918">
                  <a:extLst>
                    <a:ext uri="{FF2B5EF4-FFF2-40B4-BE49-F238E27FC236}">
                      <a16:creationId xmlns:a16="http://schemas.microsoft.com/office/drawing/2014/main" id="{814A79E5-7151-F943-9B9F-2010FB295669}"/>
                    </a:ext>
                  </a:extLst>
                </p:cNvPr>
                <p:cNvSpPr/>
                <p:nvPr/>
              </p:nvSpPr>
              <p:spPr>
                <a:xfrm>
                  <a:off x="21619372" y="29915969"/>
                  <a:ext cx="183366" cy="183366"/>
                </a:xfrm>
                <a:prstGeom prst="mathMultiply">
                  <a:avLst>
                    <a:gd name="adj1" fmla="val 12808"/>
                  </a:avLst>
                </a:prstGeom>
                <a:solidFill>
                  <a:srgbClr val="008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/>
                </a:p>
              </p:txBody>
            </p:sp>
          </p:grpSp>
        </p:grpSp>
      </p:grp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F5471E89-5938-2E45-AC66-54D358438E0C}"/>
              </a:ext>
            </a:extLst>
          </p:cNvPr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41" name="正方形/長方形 40">
            <a:extLst>
              <a:ext uri="{FF2B5EF4-FFF2-40B4-BE49-F238E27FC236}">
                <a16:creationId xmlns:a16="http://schemas.microsoft.com/office/drawing/2014/main" id="{0C9FD16D-33CC-BE40-BF7F-71CC5FF8233A}"/>
              </a:ext>
            </a:extLst>
          </p:cNvPr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Results and discussion</a:t>
            </a:r>
          </a:p>
        </p:txBody>
      </p:sp>
      <p:sp>
        <p:nvSpPr>
          <p:cNvPr id="42" name="正方形/長方形 41">
            <a:extLst>
              <a:ext uri="{FF2B5EF4-FFF2-40B4-BE49-F238E27FC236}">
                <a16:creationId xmlns:a16="http://schemas.microsoft.com/office/drawing/2014/main" id="{D26A8217-3A7B-A948-9C39-5A2B7A42C02D}"/>
              </a:ext>
            </a:extLst>
          </p:cNvPr>
          <p:cNvSpPr/>
          <p:nvPr/>
        </p:nvSpPr>
        <p:spPr>
          <a:xfrm>
            <a:off x="0" y="1126947"/>
            <a:ext cx="9175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Folding calculation (C) over activity obtained in the experiment (E).</a:t>
            </a:r>
            <a:endParaRPr lang="ja-JP" altLang="en-US" sz="2400"/>
          </a:p>
        </p:txBody>
      </p:sp>
      <p:sp>
        <p:nvSpPr>
          <p:cNvPr id="43" name="正方形/長方形 42">
            <a:extLst>
              <a:ext uri="{FF2B5EF4-FFF2-40B4-BE49-F238E27FC236}">
                <a16:creationId xmlns:a16="http://schemas.microsoft.com/office/drawing/2014/main" id="{596420C9-9CD7-9643-AA80-4993AD07197C}"/>
              </a:ext>
            </a:extLst>
          </p:cNvPr>
          <p:cNvSpPr/>
          <p:nvPr/>
        </p:nvSpPr>
        <p:spPr>
          <a:xfrm>
            <a:off x="107514" y="5350491"/>
            <a:ext cx="8890510" cy="1408623"/>
          </a:xfrm>
          <a:prstGeom prst="rect">
            <a:avLst/>
          </a:prstGeom>
          <a:ln w="63500">
            <a:solidFill>
              <a:schemeClr val="tx1"/>
            </a:solidFill>
          </a:ln>
        </p:spPr>
        <p:txBody>
          <a:bodyPr wrap="square" lIns="144000" tIns="108000" bIns="14400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ja-JP" sz="2200" b="1" dirty="0">
                <a:solidFill>
                  <a:srgbClr val="0000FF"/>
                </a:solidFill>
                <a:latin typeface="+mj-lt"/>
                <a:cs typeface="Times New Roman" panose="02020603050405020304" pitchFamily="18" charset="0"/>
              </a:rPr>
              <a:t>Average Standard Deviation of C/E for all reactions and angles:</a:t>
            </a:r>
            <a:endParaRPr lang="en-US" altLang="ja-JP" sz="22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lvl="1"/>
            <a:r>
              <a:rPr lang="en-US" altLang="ja-JP" sz="24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		   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ANN: 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21.1 %	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 (19.4% w/o </a:t>
            </a:r>
            <a:r>
              <a:rPr lang="en-US" altLang="ja-JP" sz="2400" baseline="30000" dirty="0">
                <a:latin typeface="+mj-lt"/>
                <a:cs typeface="Times New Roman" panose="02020603050405020304" pitchFamily="18" charset="0"/>
              </a:rPr>
              <a:t>197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Au(</a:t>
            </a:r>
            <a:r>
              <a:rPr lang="en-US" altLang="ja-JP" sz="2400" dirty="0" err="1">
                <a:latin typeface="+mj-lt"/>
                <a:cs typeface="Times New Roman" panose="02020603050405020304" pitchFamily="18" charset="0"/>
              </a:rPr>
              <a:t>n,</a:t>
            </a:r>
            <a:r>
              <a:rPr lang="en-US" altLang="ja-JP" sz="2400" dirty="0" err="1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))</a:t>
            </a:r>
          </a:p>
          <a:p>
            <a:pPr lvl="1"/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  		   GRAVEL: 31.3%	 (</a:t>
            </a:r>
            <a:r>
              <a:rPr lang="en-US" altLang="ja-JP" sz="2400" b="1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15.8%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 w/o </a:t>
            </a:r>
            <a:r>
              <a:rPr lang="en-US" altLang="ja-JP" sz="2400" baseline="30000" dirty="0">
                <a:latin typeface="+mj-lt"/>
                <a:cs typeface="Times New Roman" panose="02020603050405020304" pitchFamily="18" charset="0"/>
              </a:rPr>
              <a:t>197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Au(</a:t>
            </a:r>
            <a:r>
              <a:rPr lang="en-US" altLang="ja-JP" sz="2400" dirty="0" err="1">
                <a:latin typeface="+mj-lt"/>
                <a:cs typeface="Times New Roman" panose="02020603050405020304" pitchFamily="18" charset="0"/>
              </a:rPr>
              <a:t>n,</a:t>
            </a:r>
            <a:r>
              <a:rPr lang="en-US" altLang="ja-JP" sz="2400" dirty="0" err="1">
                <a:latin typeface="Symbol" pitchFamily="2" charset="2"/>
                <a:cs typeface="Times New Roman" panose="02020603050405020304" pitchFamily="18" charset="0"/>
              </a:rPr>
              <a:t>g</a:t>
            </a:r>
            <a:r>
              <a:rPr lang="en-US" altLang="ja-JP" sz="2400" dirty="0">
                <a:latin typeface="+mj-lt"/>
                <a:cs typeface="Times New Roman" panose="02020603050405020304" pitchFamily="18" charset="0"/>
              </a:rPr>
              <a:t>))</a:t>
            </a:r>
            <a:endParaRPr lang="ja-JP" altLang="en-US" sz="24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333243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26663B-F2F2-2E47-9B18-D9170AE6826C}"/>
              </a:ext>
            </a:extLst>
          </p:cNvPr>
          <p:cNvSpPr/>
          <p:nvPr/>
        </p:nvSpPr>
        <p:spPr bwMode="auto">
          <a:xfrm>
            <a:off x="107504" y="1232014"/>
            <a:ext cx="6840000" cy="1224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o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ur ML application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radiation metrology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5A4B3D-E3F5-CA41-AA8F-4E8BD8E26BFA}"/>
              </a:ext>
            </a:extLst>
          </p:cNvPr>
          <p:cNvSpPr/>
          <p:nvPr/>
        </p:nvSpPr>
        <p:spPr bwMode="auto">
          <a:xfrm>
            <a:off x="1115616" y="2660882"/>
            <a:ext cx="7272808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ANN Neutron Spectrum Unfolding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742866C-3B4C-2A4A-A82F-28C9A6296A05}"/>
              </a:ext>
            </a:extLst>
          </p:cNvPr>
          <p:cNvSpPr/>
          <p:nvPr/>
        </p:nvSpPr>
        <p:spPr bwMode="auto">
          <a:xfrm>
            <a:off x="2158024" y="5518556"/>
            <a:ext cx="6840000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677B905-B954-6D43-8EFF-EF09BD2D5B62}"/>
              </a:ext>
            </a:extLst>
          </p:cNvPr>
          <p:cNvSpPr/>
          <p:nvPr/>
        </p:nvSpPr>
        <p:spPr bwMode="auto">
          <a:xfrm>
            <a:off x="1115616" y="4089125"/>
            <a:ext cx="7272808" cy="12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Gamma-ray Spectrometry</a:t>
            </a:r>
          </a:p>
        </p:txBody>
      </p:sp>
    </p:spTree>
    <p:extLst>
      <p:ext uri="{BB962C8B-B14F-4D97-AF65-F5344CB8AC3E}">
        <p14:creationId xmlns:p14="http://schemas.microsoft.com/office/powerpoint/2010/main" val="13995648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Gamma-ray Spectrometry: Background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-71408" y="980161"/>
            <a:ext cx="89082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000" b="1" dirty="0">
                <a:solidFill>
                  <a:srgbClr val="0000FF"/>
                </a:solidFill>
                <a:latin typeface="Helvetica" pitchFamily="2" charset="0"/>
              </a:rPr>
              <a:t>Gamma-ray spectrometry by ML</a:t>
            </a:r>
            <a:endParaRPr kumimoji="1" lang="ja-JP" altLang="en-US" sz="3000">
              <a:solidFill>
                <a:srgbClr val="0000FF"/>
              </a:solidFill>
              <a:latin typeface="Helvetica" pitchFamily="2" charset="0"/>
            </a:endParaRPr>
          </a:p>
        </p:txBody>
      </p:sp>
      <p:sp>
        <p:nvSpPr>
          <p:cNvPr id="56" name="ストライプ矢印 55">
            <a:extLst>
              <a:ext uri="{FF2B5EF4-FFF2-40B4-BE49-F238E27FC236}">
                <a16:creationId xmlns:a16="http://schemas.microsoft.com/office/drawing/2014/main" id="{87D6907C-B185-3444-BEFF-64B334A0D6F2}"/>
              </a:ext>
            </a:extLst>
          </p:cNvPr>
          <p:cNvSpPr/>
          <p:nvPr/>
        </p:nvSpPr>
        <p:spPr>
          <a:xfrm rot="16200000">
            <a:off x="5199340" y="2616106"/>
            <a:ext cx="453115" cy="1171856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57" name="テキスト ボックス 56">
            <a:extLst>
              <a:ext uri="{FF2B5EF4-FFF2-40B4-BE49-F238E27FC236}">
                <a16:creationId xmlns:a16="http://schemas.microsoft.com/office/drawing/2014/main" id="{4387798E-2BC6-8940-8A94-7D6EB478ED4A}"/>
              </a:ext>
            </a:extLst>
          </p:cNvPr>
          <p:cNvSpPr txBox="1"/>
          <p:nvPr/>
        </p:nvSpPr>
        <p:spPr>
          <a:xfrm>
            <a:off x="4457105" y="2597396"/>
            <a:ext cx="1992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ea typeface="メイリオ" panose="020B0604030504040204" pitchFamily="50" charset="-128"/>
              </a:rPr>
              <a:t>Release to the air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58" name="テキスト ボックス 57">
            <a:extLst>
              <a:ext uri="{FF2B5EF4-FFF2-40B4-BE49-F238E27FC236}">
                <a16:creationId xmlns:a16="http://schemas.microsoft.com/office/drawing/2014/main" id="{EBD35B95-D8DB-534E-BC26-E9E9FAC9E90D}"/>
              </a:ext>
            </a:extLst>
          </p:cNvPr>
          <p:cNvSpPr txBox="1"/>
          <p:nvPr/>
        </p:nvSpPr>
        <p:spPr>
          <a:xfrm>
            <a:off x="195625" y="2983377"/>
            <a:ext cx="24006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>
                <a:ea typeface="メイリオ" panose="020B0604030504040204" pitchFamily="50" charset="-128"/>
              </a:rPr>
              <a:t>Fallout</a:t>
            </a:r>
            <a:endParaRPr kumimoji="1" lang="ja-JP" altLang="en-US" sz="2400" dirty="0">
              <a:ea typeface="メイリオ" panose="020B0604030504040204" pitchFamily="50" charset="-128"/>
            </a:endParaRPr>
          </a:p>
        </p:txBody>
      </p:sp>
      <p:sp>
        <p:nvSpPr>
          <p:cNvPr id="59" name="テキスト ボックス 58">
            <a:extLst>
              <a:ext uri="{FF2B5EF4-FFF2-40B4-BE49-F238E27FC236}">
                <a16:creationId xmlns:a16="http://schemas.microsoft.com/office/drawing/2014/main" id="{9F73A897-5159-104B-AA49-C9BF1AF03386}"/>
              </a:ext>
            </a:extLst>
          </p:cNvPr>
          <p:cNvSpPr txBox="1"/>
          <p:nvPr/>
        </p:nvSpPr>
        <p:spPr>
          <a:xfrm>
            <a:off x="2086350" y="2931378"/>
            <a:ext cx="24347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ea typeface="メイリオ" panose="020B0604030504040204" pitchFamily="50" charset="-128"/>
              </a:rPr>
              <a:t>Direct pollution</a:t>
            </a:r>
          </a:p>
          <a:p>
            <a:r>
              <a:rPr lang="en-US" altLang="ja-JP" dirty="0">
                <a:solidFill>
                  <a:srgbClr val="0000FF"/>
                </a:solidFill>
                <a:ea typeface="メイリオ" panose="020B0604030504040204" pitchFamily="50" charset="-128"/>
              </a:rPr>
              <a:t>of agricultural crops</a:t>
            </a:r>
            <a:endParaRPr kumimoji="1" lang="ja-JP" altLang="en-US" dirty="0">
              <a:solidFill>
                <a:srgbClr val="0000FF"/>
              </a:solidFill>
              <a:ea typeface="メイリオ" panose="020B0604030504040204" pitchFamily="50" charset="-128"/>
            </a:endParaRPr>
          </a:p>
        </p:txBody>
      </p:sp>
      <p:sp>
        <p:nvSpPr>
          <p:cNvPr id="60" name="ストライプ矢印 59">
            <a:extLst>
              <a:ext uri="{FF2B5EF4-FFF2-40B4-BE49-F238E27FC236}">
                <a16:creationId xmlns:a16="http://schemas.microsoft.com/office/drawing/2014/main" id="{8FCB2F6C-D15F-024E-9FFD-A7C27214121E}"/>
              </a:ext>
            </a:extLst>
          </p:cNvPr>
          <p:cNvSpPr/>
          <p:nvPr/>
        </p:nvSpPr>
        <p:spPr>
          <a:xfrm rot="5400000" flipV="1">
            <a:off x="1150052" y="2914270"/>
            <a:ext cx="984690" cy="929329"/>
          </a:xfrm>
          <a:prstGeom prst="stripedRightArrow">
            <a:avLst>
              <a:gd name="adj1" fmla="val 50000"/>
              <a:gd name="adj2" fmla="val 39458"/>
            </a:avLst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61" name="ストライプ矢印 60">
            <a:extLst>
              <a:ext uri="{FF2B5EF4-FFF2-40B4-BE49-F238E27FC236}">
                <a16:creationId xmlns:a16="http://schemas.microsoft.com/office/drawing/2014/main" id="{64692D30-EDEE-2148-8C52-E88D54C5C23E}"/>
              </a:ext>
            </a:extLst>
          </p:cNvPr>
          <p:cNvSpPr/>
          <p:nvPr/>
        </p:nvSpPr>
        <p:spPr>
          <a:xfrm rot="5400000" flipV="1">
            <a:off x="5288935" y="4627388"/>
            <a:ext cx="346360" cy="457893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04CA4753-D8F1-3C4E-8815-B7766F638C72}"/>
              </a:ext>
            </a:extLst>
          </p:cNvPr>
          <p:cNvSpPr txBox="1"/>
          <p:nvPr/>
        </p:nvSpPr>
        <p:spPr>
          <a:xfrm>
            <a:off x="6489145" y="5266422"/>
            <a:ext cx="2274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  <a:ea typeface="メイリオ" panose="020B0604030504040204" pitchFamily="50" charset="-128"/>
              </a:rPr>
              <a:t>Accumulation to bed</a:t>
            </a:r>
            <a:endParaRPr kumimoji="1" lang="ja-JP" altLang="en-US" dirty="0">
              <a:solidFill>
                <a:srgbClr val="0000FF"/>
              </a:solidFill>
              <a:ea typeface="メイリオ" panose="020B0604030504040204" pitchFamily="50" charset="-128"/>
            </a:endParaRPr>
          </a:p>
        </p:txBody>
      </p:sp>
      <p:sp>
        <p:nvSpPr>
          <p:cNvPr id="63" name="ストライプ矢印 62">
            <a:extLst>
              <a:ext uri="{FF2B5EF4-FFF2-40B4-BE49-F238E27FC236}">
                <a16:creationId xmlns:a16="http://schemas.microsoft.com/office/drawing/2014/main" id="{0E90A3F5-F4F0-4244-A445-F2B691F699DD}"/>
              </a:ext>
            </a:extLst>
          </p:cNvPr>
          <p:cNvSpPr/>
          <p:nvPr/>
        </p:nvSpPr>
        <p:spPr>
          <a:xfrm rot="2524717" flipV="1">
            <a:off x="6423635" y="4085799"/>
            <a:ext cx="672346" cy="537770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CAC0B59-E8EE-6740-A9F1-617642BDE831}"/>
              </a:ext>
            </a:extLst>
          </p:cNvPr>
          <p:cNvSpPr txBox="1"/>
          <p:nvPr/>
        </p:nvSpPr>
        <p:spPr>
          <a:xfrm>
            <a:off x="6786514" y="3790340"/>
            <a:ext cx="21467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>
                <a:ea typeface="メイリオ" panose="020B0604030504040204" pitchFamily="50" charset="-128"/>
              </a:rPr>
              <a:t>Leakage to the sea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5" name="ストライプ矢印 64">
            <a:extLst>
              <a:ext uri="{FF2B5EF4-FFF2-40B4-BE49-F238E27FC236}">
                <a16:creationId xmlns:a16="http://schemas.microsoft.com/office/drawing/2014/main" id="{5C21D41D-EEE2-154C-B611-3D1FBBA2D021}"/>
              </a:ext>
            </a:extLst>
          </p:cNvPr>
          <p:cNvSpPr/>
          <p:nvPr/>
        </p:nvSpPr>
        <p:spPr>
          <a:xfrm rot="5400000" flipV="1">
            <a:off x="6670332" y="4984155"/>
            <a:ext cx="406891" cy="320917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28D26E49-0374-0D43-AFA4-16B4E2743D79}"/>
              </a:ext>
            </a:extLst>
          </p:cNvPr>
          <p:cNvSpPr txBox="1"/>
          <p:nvPr/>
        </p:nvSpPr>
        <p:spPr>
          <a:xfrm>
            <a:off x="3833276" y="4931876"/>
            <a:ext cx="27441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dirty="0">
                <a:ea typeface="メイリオ" panose="020B0604030504040204" pitchFamily="50" charset="-128"/>
              </a:rPr>
              <a:t>Leach into </a:t>
            </a:r>
            <a:r>
              <a:rPr lang="en-US" altLang="ja-JP" dirty="0">
                <a:ea typeface="メイリオ" panose="020B0604030504040204" pitchFamily="50" charset="-128"/>
              </a:rPr>
              <a:t>groundwater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67" name="ストライプ矢印 66">
            <a:extLst>
              <a:ext uri="{FF2B5EF4-FFF2-40B4-BE49-F238E27FC236}">
                <a16:creationId xmlns:a16="http://schemas.microsoft.com/office/drawing/2014/main" id="{330556C4-D74B-F644-B6C1-282A81F101F9}"/>
              </a:ext>
            </a:extLst>
          </p:cNvPr>
          <p:cNvSpPr/>
          <p:nvPr/>
        </p:nvSpPr>
        <p:spPr>
          <a:xfrm flipV="1">
            <a:off x="1511430" y="4096098"/>
            <a:ext cx="552646" cy="291936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68" name="テキスト ボックス 67">
            <a:extLst>
              <a:ext uri="{FF2B5EF4-FFF2-40B4-BE49-F238E27FC236}">
                <a16:creationId xmlns:a16="http://schemas.microsoft.com/office/drawing/2014/main" id="{FEF89DEC-B7DD-6440-9CB4-8B845422C247}"/>
              </a:ext>
            </a:extLst>
          </p:cNvPr>
          <p:cNvSpPr txBox="1"/>
          <p:nvPr/>
        </p:nvSpPr>
        <p:spPr>
          <a:xfrm>
            <a:off x="516492" y="4889159"/>
            <a:ext cx="35916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>
                <a:solidFill>
                  <a:srgbClr val="0000FF"/>
                </a:solidFill>
                <a:ea typeface="メイリオ" panose="020B0604030504040204" pitchFamily="50" charset="-128"/>
              </a:rPr>
              <a:t>Absorption and diffusion </a:t>
            </a:r>
            <a:r>
              <a:rPr lang="en-US" altLang="ja-JP" dirty="0">
                <a:solidFill>
                  <a:srgbClr val="0000FF"/>
                </a:solidFill>
                <a:ea typeface="メイリオ" panose="020B0604030504040204" pitchFamily="50" charset="-128"/>
              </a:rPr>
              <a:t>to soil</a:t>
            </a:r>
            <a:endParaRPr kumimoji="1" lang="ja-JP" altLang="en-US" dirty="0">
              <a:solidFill>
                <a:srgbClr val="0000FF"/>
              </a:solidFill>
              <a:ea typeface="メイリオ" panose="020B0604030504040204" pitchFamily="50" charset="-128"/>
            </a:endParaRPr>
          </a:p>
        </p:txBody>
      </p:sp>
      <p:sp>
        <p:nvSpPr>
          <p:cNvPr id="69" name="ストライプ矢印 68">
            <a:extLst>
              <a:ext uri="{FF2B5EF4-FFF2-40B4-BE49-F238E27FC236}">
                <a16:creationId xmlns:a16="http://schemas.microsoft.com/office/drawing/2014/main" id="{45BD6368-632D-1C42-938D-5238D0EB1FB6}"/>
              </a:ext>
            </a:extLst>
          </p:cNvPr>
          <p:cNvSpPr/>
          <p:nvPr/>
        </p:nvSpPr>
        <p:spPr>
          <a:xfrm rot="12180858" flipV="1">
            <a:off x="3277158" y="2508688"/>
            <a:ext cx="935692" cy="460410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70" name="テキスト ボックス 69">
            <a:extLst>
              <a:ext uri="{FF2B5EF4-FFF2-40B4-BE49-F238E27FC236}">
                <a16:creationId xmlns:a16="http://schemas.microsoft.com/office/drawing/2014/main" id="{7A3C1993-C4D6-DB43-84A7-E2A3738CDCFE}"/>
              </a:ext>
            </a:extLst>
          </p:cNvPr>
          <p:cNvSpPr txBox="1"/>
          <p:nvPr/>
        </p:nvSpPr>
        <p:spPr>
          <a:xfrm>
            <a:off x="2854752" y="1529046"/>
            <a:ext cx="168507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Spreading by</a:t>
            </a:r>
          </a:p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Meteorological</a:t>
            </a:r>
          </a:p>
          <a:p>
            <a:pPr algn="ctr"/>
            <a:r>
              <a:rPr lang="en-US" altLang="ja-JP" dirty="0">
                <a:ea typeface="メイリオ" panose="020B0604030504040204" pitchFamily="50" charset="-128"/>
              </a:rPr>
              <a:t>phenomena</a:t>
            </a:r>
            <a:endParaRPr kumimoji="1" lang="ja-JP" altLang="en-US" dirty="0">
              <a:ea typeface="メイリオ" panose="020B0604030504040204" pitchFamily="50" charset="-128"/>
            </a:endParaRPr>
          </a:p>
        </p:txBody>
      </p:sp>
      <p:sp>
        <p:nvSpPr>
          <p:cNvPr id="71" name="ストライプ矢印 70">
            <a:extLst>
              <a:ext uri="{FF2B5EF4-FFF2-40B4-BE49-F238E27FC236}">
                <a16:creationId xmlns:a16="http://schemas.microsoft.com/office/drawing/2014/main" id="{41804641-A8E5-1742-963A-26FDCFD1C8C5}"/>
              </a:ext>
            </a:extLst>
          </p:cNvPr>
          <p:cNvSpPr/>
          <p:nvPr/>
        </p:nvSpPr>
        <p:spPr>
          <a:xfrm flipV="1">
            <a:off x="3020022" y="4100026"/>
            <a:ext cx="580386" cy="324913"/>
          </a:xfrm>
          <a:prstGeom prst="striped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72" name="テキスト ボックス 71">
            <a:extLst>
              <a:ext uri="{FF2B5EF4-FFF2-40B4-BE49-F238E27FC236}">
                <a16:creationId xmlns:a16="http://schemas.microsoft.com/office/drawing/2014/main" id="{70668BDF-A40B-E44D-B5A9-8E593B7924ED}"/>
              </a:ext>
            </a:extLst>
          </p:cNvPr>
          <p:cNvSpPr txBox="1"/>
          <p:nvPr/>
        </p:nvSpPr>
        <p:spPr>
          <a:xfrm>
            <a:off x="1976908" y="3783668"/>
            <a:ext cx="12388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>
                <a:ea typeface="メイリオ" panose="020B0604030504040204" pitchFamily="50" charset="-128"/>
              </a:rPr>
              <a:t>Barn animal</a:t>
            </a:r>
            <a:endParaRPr kumimoji="1" lang="ja-JP" altLang="en-US" sz="1400" dirty="0">
              <a:ea typeface="メイリオ" panose="020B0604030504040204" pitchFamily="50" charset="-128"/>
            </a:endParaRPr>
          </a:p>
        </p:txBody>
      </p:sp>
      <p:grpSp>
        <p:nvGrpSpPr>
          <p:cNvPr id="73" name="グループ化 72">
            <a:extLst>
              <a:ext uri="{FF2B5EF4-FFF2-40B4-BE49-F238E27FC236}">
                <a16:creationId xmlns:a16="http://schemas.microsoft.com/office/drawing/2014/main" id="{664AA95A-AEEB-DF44-B81A-9ABE9533ECDB}"/>
              </a:ext>
            </a:extLst>
          </p:cNvPr>
          <p:cNvGrpSpPr/>
          <p:nvPr/>
        </p:nvGrpSpPr>
        <p:grpSpPr>
          <a:xfrm>
            <a:off x="461191" y="1627923"/>
            <a:ext cx="8174317" cy="4249349"/>
            <a:chOff x="424671" y="1340768"/>
            <a:chExt cx="8174317" cy="4249349"/>
          </a:xfrm>
        </p:grpSpPr>
        <p:pic>
          <p:nvPicPr>
            <p:cNvPr id="74" name="図 73">
              <a:extLst>
                <a:ext uri="{FF2B5EF4-FFF2-40B4-BE49-F238E27FC236}">
                  <a16:creationId xmlns:a16="http://schemas.microsoft.com/office/drawing/2014/main" id="{BFCDC3BF-0C03-7E42-9798-6E4E48B6577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3139" y="3256934"/>
              <a:ext cx="1155601" cy="1155601"/>
            </a:xfrm>
            <a:prstGeom prst="rect">
              <a:avLst/>
            </a:prstGeom>
          </p:spPr>
        </p:pic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D1CC375A-6865-444A-BEB9-4E36427F0C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2466" y="3466435"/>
              <a:ext cx="875736" cy="875736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83BCFB33-DD04-DD42-8A64-E3A314F1C8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9118" y="3668988"/>
              <a:ext cx="636369" cy="636369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EF98AC35-FCB2-264C-8BCD-68909A43A3C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97198" y="4626720"/>
              <a:ext cx="548030" cy="548030"/>
            </a:xfrm>
            <a:prstGeom prst="rect">
              <a:avLst/>
            </a:prstGeom>
          </p:spPr>
        </p:pic>
        <p:cxnSp>
          <p:nvCxnSpPr>
            <p:cNvPr id="78" name="直線コネクタ 77">
              <a:extLst>
                <a:ext uri="{FF2B5EF4-FFF2-40B4-BE49-F238E27FC236}">
                  <a16:creationId xmlns:a16="http://schemas.microsoft.com/office/drawing/2014/main" id="{96656CAC-7F1E-0846-8220-62F10AD38452}"/>
                </a:ext>
              </a:extLst>
            </p:cNvPr>
            <p:cNvCxnSpPr/>
            <p:nvPr/>
          </p:nvCxnSpPr>
          <p:spPr>
            <a:xfrm>
              <a:off x="424671" y="4300983"/>
              <a:ext cx="5980369" cy="0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87D6C975-4E30-6D45-9E6D-DC7C93F96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19252" y="1490324"/>
              <a:ext cx="1060135" cy="1060135"/>
            </a:xfrm>
            <a:prstGeom prst="rect">
              <a:avLst/>
            </a:prstGeom>
          </p:spPr>
        </p:pic>
        <p:cxnSp>
          <p:nvCxnSpPr>
            <p:cNvPr id="80" name="直線コネクタ 79">
              <a:extLst>
                <a:ext uri="{FF2B5EF4-FFF2-40B4-BE49-F238E27FC236}">
                  <a16:creationId xmlns:a16="http://schemas.microsoft.com/office/drawing/2014/main" id="{3A2956FE-0C9D-5C49-B8AA-DA3B1263E6E5}"/>
                </a:ext>
              </a:extLst>
            </p:cNvPr>
            <p:cNvCxnSpPr/>
            <p:nvPr/>
          </p:nvCxnSpPr>
          <p:spPr>
            <a:xfrm>
              <a:off x="905434" y="4309730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直線コネクタ 80">
              <a:extLst>
                <a:ext uri="{FF2B5EF4-FFF2-40B4-BE49-F238E27FC236}">
                  <a16:creationId xmlns:a16="http://schemas.microsoft.com/office/drawing/2014/main" id="{DD7A2AC4-3A7D-5D4A-9536-4F1ED61F849A}"/>
                </a:ext>
              </a:extLst>
            </p:cNvPr>
            <p:cNvCxnSpPr/>
            <p:nvPr/>
          </p:nvCxnSpPr>
          <p:spPr>
            <a:xfrm>
              <a:off x="1174960" y="4314825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直線コネクタ 81">
              <a:extLst>
                <a:ext uri="{FF2B5EF4-FFF2-40B4-BE49-F238E27FC236}">
                  <a16:creationId xmlns:a16="http://schemas.microsoft.com/office/drawing/2014/main" id="{5DBAE421-8417-5E4B-894E-873F73621310}"/>
                </a:ext>
              </a:extLst>
            </p:cNvPr>
            <p:cNvCxnSpPr/>
            <p:nvPr/>
          </p:nvCxnSpPr>
          <p:spPr>
            <a:xfrm>
              <a:off x="1436409" y="4300981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直線コネクタ 82">
              <a:extLst>
                <a:ext uri="{FF2B5EF4-FFF2-40B4-BE49-F238E27FC236}">
                  <a16:creationId xmlns:a16="http://schemas.microsoft.com/office/drawing/2014/main" id="{F57AF7A3-9F7E-4E48-9369-F1A65A80C755}"/>
                </a:ext>
              </a:extLst>
            </p:cNvPr>
            <p:cNvCxnSpPr/>
            <p:nvPr/>
          </p:nvCxnSpPr>
          <p:spPr>
            <a:xfrm>
              <a:off x="1705622" y="4309732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直線コネクタ 83">
              <a:extLst>
                <a:ext uri="{FF2B5EF4-FFF2-40B4-BE49-F238E27FC236}">
                  <a16:creationId xmlns:a16="http://schemas.microsoft.com/office/drawing/2014/main" id="{130F7287-FCDA-8B46-9942-CE52CA1CB385}"/>
                </a:ext>
              </a:extLst>
            </p:cNvPr>
            <p:cNvCxnSpPr/>
            <p:nvPr/>
          </p:nvCxnSpPr>
          <p:spPr>
            <a:xfrm>
              <a:off x="1975149" y="4309731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直線コネクタ 84">
              <a:extLst>
                <a:ext uri="{FF2B5EF4-FFF2-40B4-BE49-F238E27FC236}">
                  <a16:creationId xmlns:a16="http://schemas.microsoft.com/office/drawing/2014/main" id="{CC00CF3D-E8F2-FB4A-BEB8-D2A078689265}"/>
                </a:ext>
              </a:extLst>
            </p:cNvPr>
            <p:cNvCxnSpPr/>
            <p:nvPr/>
          </p:nvCxnSpPr>
          <p:spPr>
            <a:xfrm>
              <a:off x="2241661" y="4309731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直線コネクタ 85">
              <a:extLst>
                <a:ext uri="{FF2B5EF4-FFF2-40B4-BE49-F238E27FC236}">
                  <a16:creationId xmlns:a16="http://schemas.microsoft.com/office/drawing/2014/main" id="{BB42BC31-501B-8748-8E60-78999201A559}"/>
                </a:ext>
              </a:extLst>
            </p:cNvPr>
            <p:cNvCxnSpPr/>
            <p:nvPr/>
          </p:nvCxnSpPr>
          <p:spPr>
            <a:xfrm>
              <a:off x="2508173" y="4318479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線コネクタ 86">
              <a:extLst>
                <a:ext uri="{FF2B5EF4-FFF2-40B4-BE49-F238E27FC236}">
                  <a16:creationId xmlns:a16="http://schemas.microsoft.com/office/drawing/2014/main" id="{B2D9CFDA-810A-364C-A5C4-382514C8152E}"/>
                </a:ext>
              </a:extLst>
            </p:cNvPr>
            <p:cNvCxnSpPr/>
            <p:nvPr/>
          </p:nvCxnSpPr>
          <p:spPr>
            <a:xfrm>
              <a:off x="2777699" y="4323574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直線コネクタ 87">
              <a:extLst>
                <a:ext uri="{FF2B5EF4-FFF2-40B4-BE49-F238E27FC236}">
                  <a16:creationId xmlns:a16="http://schemas.microsoft.com/office/drawing/2014/main" id="{32B17956-EFE9-1F4A-8E5C-49CF41C3DF9F}"/>
                </a:ext>
              </a:extLst>
            </p:cNvPr>
            <p:cNvCxnSpPr/>
            <p:nvPr/>
          </p:nvCxnSpPr>
          <p:spPr>
            <a:xfrm>
              <a:off x="3039148" y="4309730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直線コネクタ 88">
              <a:extLst>
                <a:ext uri="{FF2B5EF4-FFF2-40B4-BE49-F238E27FC236}">
                  <a16:creationId xmlns:a16="http://schemas.microsoft.com/office/drawing/2014/main" id="{9BD5DC6E-1ABE-1B49-B900-8B782AB9D59C}"/>
                </a:ext>
              </a:extLst>
            </p:cNvPr>
            <p:cNvCxnSpPr/>
            <p:nvPr/>
          </p:nvCxnSpPr>
          <p:spPr>
            <a:xfrm>
              <a:off x="3305163" y="4309732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線コネクタ 89">
              <a:extLst>
                <a:ext uri="{FF2B5EF4-FFF2-40B4-BE49-F238E27FC236}">
                  <a16:creationId xmlns:a16="http://schemas.microsoft.com/office/drawing/2014/main" id="{8F9B2AAF-5B0E-4A40-BDED-807B55CACBC2}"/>
                </a:ext>
              </a:extLst>
            </p:cNvPr>
            <p:cNvCxnSpPr/>
            <p:nvPr/>
          </p:nvCxnSpPr>
          <p:spPr>
            <a:xfrm>
              <a:off x="3574690" y="4309731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直線コネクタ 90">
              <a:extLst>
                <a:ext uri="{FF2B5EF4-FFF2-40B4-BE49-F238E27FC236}">
                  <a16:creationId xmlns:a16="http://schemas.microsoft.com/office/drawing/2014/main" id="{01828556-F5A6-224A-B30C-741FBAE6F090}"/>
                </a:ext>
              </a:extLst>
            </p:cNvPr>
            <p:cNvCxnSpPr/>
            <p:nvPr/>
          </p:nvCxnSpPr>
          <p:spPr>
            <a:xfrm>
              <a:off x="3841202" y="4309731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直線コネクタ 91">
              <a:extLst>
                <a:ext uri="{FF2B5EF4-FFF2-40B4-BE49-F238E27FC236}">
                  <a16:creationId xmlns:a16="http://schemas.microsoft.com/office/drawing/2014/main" id="{0C9713E6-E5BE-3648-B8D9-7F68091678A4}"/>
                </a:ext>
              </a:extLst>
            </p:cNvPr>
            <p:cNvCxnSpPr>
              <a:cxnSpLocks/>
            </p:cNvCxnSpPr>
            <p:nvPr/>
          </p:nvCxnSpPr>
          <p:spPr>
            <a:xfrm>
              <a:off x="6405040" y="4296375"/>
              <a:ext cx="0" cy="1094576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直線コネクタ 92">
              <a:extLst>
                <a:ext uri="{FF2B5EF4-FFF2-40B4-BE49-F238E27FC236}">
                  <a16:creationId xmlns:a16="http://schemas.microsoft.com/office/drawing/2014/main" id="{C313B10E-EC6C-1044-B6AF-0D6E85F6FD9E}"/>
                </a:ext>
              </a:extLst>
            </p:cNvPr>
            <p:cNvCxnSpPr/>
            <p:nvPr/>
          </p:nvCxnSpPr>
          <p:spPr>
            <a:xfrm flipH="1">
              <a:off x="6389801" y="5317484"/>
              <a:ext cx="2209187" cy="0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直線コネクタ 93">
              <a:extLst>
                <a:ext uri="{FF2B5EF4-FFF2-40B4-BE49-F238E27FC236}">
                  <a16:creationId xmlns:a16="http://schemas.microsoft.com/office/drawing/2014/main" id="{D1C78307-911F-714C-9E83-926086CBF67B}"/>
                </a:ext>
              </a:extLst>
            </p:cNvPr>
            <p:cNvCxnSpPr/>
            <p:nvPr/>
          </p:nvCxnSpPr>
          <p:spPr>
            <a:xfrm>
              <a:off x="6561037" y="5325105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直線コネクタ 94">
              <a:extLst>
                <a:ext uri="{FF2B5EF4-FFF2-40B4-BE49-F238E27FC236}">
                  <a16:creationId xmlns:a16="http://schemas.microsoft.com/office/drawing/2014/main" id="{F94E9CEA-F715-D143-829F-9CACA81F68B8}"/>
                </a:ext>
              </a:extLst>
            </p:cNvPr>
            <p:cNvCxnSpPr/>
            <p:nvPr/>
          </p:nvCxnSpPr>
          <p:spPr>
            <a:xfrm>
              <a:off x="6827549" y="5325105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直線コネクタ 95">
              <a:extLst>
                <a:ext uri="{FF2B5EF4-FFF2-40B4-BE49-F238E27FC236}">
                  <a16:creationId xmlns:a16="http://schemas.microsoft.com/office/drawing/2014/main" id="{EEF56DF2-B103-6043-ABC8-69058FD7777B}"/>
                </a:ext>
              </a:extLst>
            </p:cNvPr>
            <p:cNvCxnSpPr/>
            <p:nvPr/>
          </p:nvCxnSpPr>
          <p:spPr>
            <a:xfrm>
              <a:off x="7094061" y="5333853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直線コネクタ 96">
              <a:extLst>
                <a:ext uri="{FF2B5EF4-FFF2-40B4-BE49-F238E27FC236}">
                  <a16:creationId xmlns:a16="http://schemas.microsoft.com/office/drawing/2014/main" id="{3E5F84B2-01AB-5B43-93CB-94B0BF59DE3B}"/>
                </a:ext>
              </a:extLst>
            </p:cNvPr>
            <p:cNvCxnSpPr/>
            <p:nvPr/>
          </p:nvCxnSpPr>
          <p:spPr>
            <a:xfrm>
              <a:off x="7363587" y="5338948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コネクタ 97">
              <a:extLst>
                <a:ext uri="{FF2B5EF4-FFF2-40B4-BE49-F238E27FC236}">
                  <a16:creationId xmlns:a16="http://schemas.microsoft.com/office/drawing/2014/main" id="{EC2E14F8-A2B0-8E4B-8D59-E2511B259F4A}"/>
                </a:ext>
              </a:extLst>
            </p:cNvPr>
            <p:cNvCxnSpPr/>
            <p:nvPr/>
          </p:nvCxnSpPr>
          <p:spPr>
            <a:xfrm>
              <a:off x="7625036" y="5325104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コネクタ 98">
              <a:extLst>
                <a:ext uri="{FF2B5EF4-FFF2-40B4-BE49-F238E27FC236}">
                  <a16:creationId xmlns:a16="http://schemas.microsoft.com/office/drawing/2014/main" id="{9074B552-0B22-B348-B458-8F7B6A64CA50}"/>
                </a:ext>
              </a:extLst>
            </p:cNvPr>
            <p:cNvCxnSpPr/>
            <p:nvPr/>
          </p:nvCxnSpPr>
          <p:spPr>
            <a:xfrm>
              <a:off x="7893802" y="5317485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直線コネクタ 99">
              <a:extLst>
                <a:ext uri="{FF2B5EF4-FFF2-40B4-BE49-F238E27FC236}">
                  <a16:creationId xmlns:a16="http://schemas.microsoft.com/office/drawing/2014/main" id="{F76DC780-828A-FB42-8025-365853172EBA}"/>
                </a:ext>
              </a:extLst>
            </p:cNvPr>
            <p:cNvCxnSpPr/>
            <p:nvPr/>
          </p:nvCxnSpPr>
          <p:spPr>
            <a:xfrm>
              <a:off x="8160314" y="5317485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直線コネクタ 100">
              <a:extLst>
                <a:ext uri="{FF2B5EF4-FFF2-40B4-BE49-F238E27FC236}">
                  <a16:creationId xmlns:a16="http://schemas.microsoft.com/office/drawing/2014/main" id="{9C5D4092-DC3A-374C-8125-411D224EEBF9}"/>
                </a:ext>
              </a:extLst>
            </p:cNvPr>
            <p:cNvCxnSpPr/>
            <p:nvPr/>
          </p:nvCxnSpPr>
          <p:spPr>
            <a:xfrm>
              <a:off x="8426826" y="5326233"/>
              <a:ext cx="172162" cy="251169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直線コネクタ 101">
              <a:extLst>
                <a:ext uri="{FF2B5EF4-FFF2-40B4-BE49-F238E27FC236}">
                  <a16:creationId xmlns:a16="http://schemas.microsoft.com/office/drawing/2014/main" id="{722E8DE3-ADC1-AF42-8118-773563F52542}"/>
                </a:ext>
              </a:extLst>
            </p:cNvPr>
            <p:cNvCxnSpPr/>
            <p:nvPr/>
          </p:nvCxnSpPr>
          <p:spPr>
            <a:xfrm flipH="1">
              <a:off x="6389801" y="4640187"/>
              <a:ext cx="2209187" cy="0"/>
            </a:xfrm>
            <a:prstGeom prst="line">
              <a:avLst/>
            </a:prstGeom>
            <a:ln w="38100">
              <a:solidFill>
                <a:srgbClr val="4B4B4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3" name="正方形/長方形 102">
              <a:extLst>
                <a:ext uri="{FF2B5EF4-FFF2-40B4-BE49-F238E27FC236}">
                  <a16:creationId xmlns:a16="http://schemas.microsoft.com/office/drawing/2014/main" id="{C7979965-EBBD-984F-B9E4-6E82A28ED745}"/>
                </a:ext>
              </a:extLst>
            </p:cNvPr>
            <p:cNvSpPr/>
            <p:nvPr/>
          </p:nvSpPr>
          <p:spPr>
            <a:xfrm>
              <a:off x="4346206" y="3933056"/>
              <a:ext cx="138406" cy="58379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4B4B4B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a typeface="メイリオ" panose="020B0604030504040204" pitchFamily="50" charset="-128"/>
              </a:endParaRPr>
            </a:p>
          </p:txBody>
        </p:sp>
        <p:sp>
          <p:nvSpPr>
            <p:cNvPr id="104" name="正方形/長方形 103">
              <a:extLst>
                <a:ext uri="{FF2B5EF4-FFF2-40B4-BE49-F238E27FC236}">
                  <a16:creationId xmlns:a16="http://schemas.microsoft.com/office/drawing/2014/main" id="{A087BDCE-FAC4-A54C-B2C6-5B9BCAE9608F}"/>
                </a:ext>
              </a:extLst>
            </p:cNvPr>
            <p:cNvSpPr/>
            <p:nvPr/>
          </p:nvSpPr>
          <p:spPr>
            <a:xfrm>
              <a:off x="4217230" y="4464182"/>
              <a:ext cx="371977" cy="182666"/>
            </a:xfrm>
            <a:prstGeom prst="rect">
              <a:avLst/>
            </a:prstGeom>
            <a:solidFill>
              <a:schemeClr val="bg1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ea typeface="メイリオ" panose="020B0604030504040204" pitchFamily="50" charset="-128"/>
              </a:endParaRPr>
            </a:p>
          </p:txBody>
        </p:sp>
        <p:pic>
          <p:nvPicPr>
            <p:cNvPr id="105" name="図 104">
              <a:extLst>
                <a:ext uri="{FF2B5EF4-FFF2-40B4-BE49-F238E27FC236}">
                  <a16:creationId xmlns:a16="http://schemas.microsoft.com/office/drawing/2014/main" id="{82F92D6F-F7C8-D14C-A490-B02F9DC0105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16573" y="3631157"/>
              <a:ext cx="799243" cy="799243"/>
            </a:xfrm>
            <a:prstGeom prst="rect">
              <a:avLst/>
            </a:prstGeom>
          </p:spPr>
        </p:pic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9032809B-8A74-6F41-866E-01D365A50E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137" y="1340768"/>
              <a:ext cx="1060135" cy="1060135"/>
            </a:xfrm>
            <a:prstGeom prst="rect">
              <a:avLst/>
            </a:prstGeom>
          </p:spPr>
        </p:pic>
        <p:sp>
          <p:nvSpPr>
            <p:cNvPr id="107" name="テキスト ボックス 106">
              <a:extLst>
                <a:ext uri="{FF2B5EF4-FFF2-40B4-BE49-F238E27FC236}">
                  <a16:creationId xmlns:a16="http://schemas.microsoft.com/office/drawing/2014/main" id="{C26B0524-3F91-D048-BB83-1969CF2ECE14}"/>
                </a:ext>
              </a:extLst>
            </p:cNvPr>
            <p:cNvSpPr txBox="1"/>
            <p:nvPr/>
          </p:nvSpPr>
          <p:spPr>
            <a:xfrm>
              <a:off x="4013364" y="3437979"/>
              <a:ext cx="74251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kumimoji="1" lang="en-US" altLang="ja-JP" sz="1400" dirty="0">
                  <a:ea typeface="メイリオ" panose="020B0604030504040204" pitchFamily="50" charset="-128"/>
                </a:rPr>
                <a:t>Distant</a:t>
              </a:r>
            </a:p>
            <a:p>
              <a:pPr algn="ctr"/>
              <a:r>
                <a:rPr kumimoji="1" lang="en-US" altLang="ja-JP" sz="1400" dirty="0">
                  <a:ea typeface="メイリオ" panose="020B0604030504040204" pitchFamily="50" charset="-128"/>
                </a:rPr>
                <a:t>area</a:t>
              </a:r>
              <a:endParaRPr kumimoji="1" lang="ja-JP" altLang="en-US" sz="1400" dirty="0">
                <a:ea typeface="メイリオ" panose="020B0604030504040204" pitchFamily="50" charset="-128"/>
              </a:endParaRPr>
            </a:p>
          </p:txBody>
        </p:sp>
      </p:grpSp>
      <p:grpSp>
        <p:nvGrpSpPr>
          <p:cNvPr id="108" name="グループ化 107">
            <a:extLst>
              <a:ext uri="{FF2B5EF4-FFF2-40B4-BE49-F238E27FC236}">
                <a16:creationId xmlns:a16="http://schemas.microsoft.com/office/drawing/2014/main" id="{AAC2A724-5065-3B43-9D98-D713D43D1DB7}"/>
              </a:ext>
            </a:extLst>
          </p:cNvPr>
          <p:cNvGrpSpPr/>
          <p:nvPr/>
        </p:nvGrpSpPr>
        <p:grpSpPr>
          <a:xfrm>
            <a:off x="4695682" y="1539321"/>
            <a:ext cx="4409278" cy="993369"/>
            <a:chOff x="4646805" y="1115181"/>
            <a:chExt cx="4409278" cy="993369"/>
          </a:xfrm>
        </p:grpSpPr>
        <p:sp>
          <p:nvSpPr>
            <p:cNvPr id="109" name="テキスト ボックス 108">
              <a:extLst>
                <a:ext uri="{FF2B5EF4-FFF2-40B4-BE49-F238E27FC236}">
                  <a16:creationId xmlns:a16="http://schemas.microsoft.com/office/drawing/2014/main" id="{82578882-12B7-B84C-8C9A-00347E414072}"/>
                </a:ext>
              </a:extLst>
            </p:cNvPr>
            <p:cNvSpPr txBox="1"/>
            <p:nvPr/>
          </p:nvSpPr>
          <p:spPr>
            <a:xfrm>
              <a:off x="4766172" y="1133964"/>
              <a:ext cx="420861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800" b="1" dirty="0">
                  <a:solidFill>
                    <a:srgbClr val="FF0000"/>
                  </a:solidFill>
                  <a:ea typeface="メイリオ" panose="020B0604030504040204" pitchFamily="50" charset="-128"/>
                </a:rPr>
                <a:t>Fukushima Daiichi Nuclear Plant Accident</a:t>
              </a:r>
              <a:endParaRPr kumimoji="1" lang="en-US" altLang="ja-JP" sz="2800" b="1" dirty="0">
                <a:solidFill>
                  <a:srgbClr val="FF0000"/>
                </a:solidFill>
                <a:ea typeface="メイリオ" panose="020B0604030504040204" pitchFamily="50" charset="-128"/>
              </a:endParaRPr>
            </a:p>
          </p:txBody>
        </p:sp>
        <p:sp>
          <p:nvSpPr>
            <p:cNvPr id="110" name="角丸四角形 109">
              <a:extLst>
                <a:ext uri="{FF2B5EF4-FFF2-40B4-BE49-F238E27FC236}">
                  <a16:creationId xmlns:a16="http://schemas.microsoft.com/office/drawing/2014/main" id="{56398E63-34DD-314D-8447-A08DEB3D781F}"/>
                </a:ext>
              </a:extLst>
            </p:cNvPr>
            <p:cNvSpPr/>
            <p:nvPr/>
          </p:nvSpPr>
          <p:spPr>
            <a:xfrm>
              <a:off x="4646805" y="1115181"/>
              <a:ext cx="4409278" cy="993369"/>
            </a:xfrm>
            <a:prstGeom prst="roundRect">
              <a:avLst/>
            </a:prstGeom>
            <a:noFill/>
            <a:ln w="44450" cmpd="sng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rgbClr val="FF0000"/>
                </a:solidFill>
                <a:ea typeface="メイリオ" panose="020B0604030504040204" pitchFamily="50" charset="-128"/>
              </a:endParaRPr>
            </a:p>
          </p:txBody>
        </p:sp>
      </p:grpSp>
      <p:sp>
        <p:nvSpPr>
          <p:cNvPr id="111" name="正方形/長方形 110">
            <a:extLst>
              <a:ext uri="{FF2B5EF4-FFF2-40B4-BE49-F238E27FC236}">
                <a16:creationId xmlns:a16="http://schemas.microsoft.com/office/drawing/2014/main" id="{87356EA5-4004-3246-9C49-4C545B020A57}"/>
              </a:ext>
            </a:extLst>
          </p:cNvPr>
          <p:cNvSpPr/>
          <p:nvPr/>
        </p:nvSpPr>
        <p:spPr>
          <a:xfrm>
            <a:off x="4248480" y="4187552"/>
            <a:ext cx="377247" cy="21813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ea typeface="メイリオ" panose="020B0604030504040204" pitchFamily="50" charset="-128"/>
            </a:endParaRPr>
          </a:p>
        </p:txBody>
      </p:sp>
      <p:sp>
        <p:nvSpPr>
          <p:cNvPr id="112" name="テキスト ボックス 111">
            <a:extLst>
              <a:ext uri="{FF2B5EF4-FFF2-40B4-BE49-F238E27FC236}">
                <a16:creationId xmlns:a16="http://schemas.microsoft.com/office/drawing/2014/main" id="{57CA34A3-A208-CB45-8799-4CE764EFF685}"/>
              </a:ext>
            </a:extLst>
          </p:cNvPr>
          <p:cNvSpPr txBox="1"/>
          <p:nvPr/>
        </p:nvSpPr>
        <p:spPr>
          <a:xfrm>
            <a:off x="8444" y="5257814"/>
            <a:ext cx="67780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Huge number of </a:t>
            </a:r>
            <a:r>
              <a:rPr lang="en-US" altLang="ja-JP" sz="2400" dirty="0"/>
              <a:t>samples must be measured, </a:t>
            </a:r>
          </a:p>
          <a:p>
            <a:r>
              <a:rPr lang="en-US" altLang="ja-JP" sz="2400" dirty="0"/>
              <a:t>and in many cases, the sample has </a:t>
            </a:r>
            <a:r>
              <a:rPr lang="en-US" altLang="ja-JP" sz="2400" dirty="0">
                <a:solidFill>
                  <a:srgbClr val="FF0000"/>
                </a:solidFill>
              </a:rPr>
              <a:t>low activity</a:t>
            </a:r>
            <a:r>
              <a:rPr lang="en-US" altLang="ja-JP" sz="2400" dirty="0"/>
              <a:t>.</a:t>
            </a:r>
          </a:p>
        </p:txBody>
      </p:sp>
      <p:sp>
        <p:nvSpPr>
          <p:cNvPr id="114" name="正方形/長方形 113">
            <a:extLst>
              <a:ext uri="{FF2B5EF4-FFF2-40B4-BE49-F238E27FC236}">
                <a16:creationId xmlns:a16="http://schemas.microsoft.com/office/drawing/2014/main" id="{DA075FD3-E9BB-8440-8C70-C19C3A103C57}"/>
              </a:ext>
            </a:extLst>
          </p:cNvPr>
          <p:cNvSpPr/>
          <p:nvPr/>
        </p:nvSpPr>
        <p:spPr>
          <a:xfrm>
            <a:off x="195625" y="6036645"/>
            <a:ext cx="89375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113" lvl="1"/>
            <a:r>
              <a:rPr lang="ja-JP" altLang="en-US" sz="240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ja-JP" altLang="en-US" sz="2400">
                <a:solidFill>
                  <a:srgbClr val="0000FF"/>
                </a:solidFill>
              </a:rPr>
              <a:t> </a:t>
            </a:r>
            <a:r>
              <a:rPr lang="en-US" altLang="ja-JP" sz="2400" dirty="0">
                <a:solidFill>
                  <a:srgbClr val="0000FF"/>
                </a:solidFill>
              </a:rPr>
              <a:t>To confirm “ND,” long measurement time is required.</a:t>
            </a:r>
          </a:p>
          <a:p>
            <a:pPr algn="r"/>
            <a:r>
              <a:rPr lang="en-US" altLang="ja-JP" sz="2400" dirty="0">
                <a:solidFill>
                  <a:srgbClr val="FF0000"/>
                </a:solidFill>
              </a:rPr>
              <a:t>Key is “automation “ and “rapidity.” … ML has potential.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576605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19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Gamma-ray Spectrometry: Methods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-3194" y="1089076"/>
            <a:ext cx="890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2800" b="1" dirty="0">
                <a:solidFill>
                  <a:srgbClr val="0000FF"/>
                </a:solidFill>
                <a:latin typeface="Helvetica" pitchFamily="2" charset="0"/>
              </a:rPr>
              <a:t>Conventional Method: Covell Method</a:t>
            </a:r>
            <a:endParaRPr kumimoji="1" lang="ja-JP" altLang="en-US" sz="2800">
              <a:solidFill>
                <a:srgbClr val="0000FF"/>
              </a:solidFill>
              <a:latin typeface="Helvetica" pitchFamily="2" charset="0"/>
            </a:endParaRPr>
          </a:p>
        </p:txBody>
      </p:sp>
      <p:pic>
        <p:nvPicPr>
          <p:cNvPr id="125" name="図 124">
            <a:extLst>
              <a:ext uri="{FF2B5EF4-FFF2-40B4-BE49-F238E27FC236}">
                <a16:creationId xmlns:a16="http://schemas.microsoft.com/office/drawing/2014/main" id="{C15E1866-4723-3343-A266-E90208554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152" y="2865654"/>
            <a:ext cx="3616091" cy="3859872"/>
          </a:xfrm>
          <a:prstGeom prst="rect">
            <a:avLst/>
          </a:prstGeom>
        </p:spPr>
      </p:pic>
      <p:grpSp>
        <p:nvGrpSpPr>
          <p:cNvPr id="2" name="グループ化 1">
            <a:extLst>
              <a:ext uri="{FF2B5EF4-FFF2-40B4-BE49-F238E27FC236}">
                <a16:creationId xmlns:a16="http://schemas.microsoft.com/office/drawing/2014/main" id="{0230EBA6-B1BF-8145-A0CF-417FA50F81BE}"/>
              </a:ext>
            </a:extLst>
          </p:cNvPr>
          <p:cNvGrpSpPr/>
          <p:nvPr/>
        </p:nvGrpSpPr>
        <p:grpSpPr>
          <a:xfrm>
            <a:off x="4160386" y="2865654"/>
            <a:ext cx="4837638" cy="3587682"/>
            <a:chOff x="4051091" y="1470513"/>
            <a:chExt cx="5893882" cy="4426145"/>
          </a:xfrm>
        </p:grpSpPr>
        <p:sp>
          <p:nvSpPr>
            <p:cNvPr id="124" name="正方形/長方形 123">
              <a:extLst>
                <a:ext uri="{FF2B5EF4-FFF2-40B4-BE49-F238E27FC236}">
                  <a16:creationId xmlns:a16="http://schemas.microsoft.com/office/drawing/2014/main" id="{1FC608FE-7A54-1E4C-9310-3300E1FC25CB}"/>
                </a:ext>
              </a:extLst>
            </p:cNvPr>
            <p:cNvSpPr/>
            <p:nvPr/>
          </p:nvSpPr>
          <p:spPr>
            <a:xfrm>
              <a:off x="4051091" y="1470513"/>
              <a:ext cx="5893882" cy="4426145"/>
            </a:xfrm>
            <a:prstGeom prst="rect">
              <a:avLst/>
            </a:prstGeom>
            <a:solidFill>
              <a:srgbClr val="E7E6E6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游ゴシック" panose="020B0400000000000000" pitchFamily="34" charset="-128"/>
                <a:cs typeface="+mn-cs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正方形/長方形 125">
                  <a:extLst>
                    <a:ext uri="{FF2B5EF4-FFF2-40B4-BE49-F238E27FC236}">
                      <a16:creationId xmlns:a16="http://schemas.microsoft.com/office/drawing/2014/main" id="{45AE105E-479C-8245-A4C4-5F99901D713C}"/>
                    </a:ext>
                  </a:extLst>
                </p:cNvPr>
                <p:cNvSpPr/>
                <p:nvPr/>
              </p:nvSpPr>
              <p:spPr>
                <a:xfrm>
                  <a:off x="4051091" y="1703300"/>
                  <a:ext cx="4998903" cy="48325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𝒏𝒆𝒕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sSub>
                          <m:sSub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sSub>
                          <m:sSub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126" name="正方形/長方形 125">
                  <a:extLst>
                    <a:ext uri="{FF2B5EF4-FFF2-40B4-BE49-F238E27FC236}">
                      <a16:creationId xmlns:a16="http://schemas.microsoft.com/office/drawing/2014/main" id="{45AE105E-479C-8245-A4C4-5F99901D713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091" y="1703300"/>
                  <a:ext cx="4998903" cy="483251"/>
                </a:xfrm>
                <a:prstGeom prst="rect">
                  <a:avLst/>
                </a:prstGeom>
                <a:blipFill>
                  <a:blip r:embed="rId4"/>
                  <a:stretch>
                    <a:fillRect b="-6250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正方形/長方形 126">
                  <a:extLst>
                    <a:ext uri="{FF2B5EF4-FFF2-40B4-BE49-F238E27FC236}">
                      <a16:creationId xmlns:a16="http://schemas.microsoft.com/office/drawing/2014/main" id="{618F6061-32A4-F844-B81C-ED5AE4EC424A}"/>
                    </a:ext>
                  </a:extLst>
                </p:cNvPr>
                <p:cNvSpPr/>
                <p:nvPr/>
              </p:nvSpPr>
              <p:spPr>
                <a:xfrm>
                  <a:off x="4104363" y="3448125"/>
                  <a:ext cx="5630940" cy="883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127" name="正方形/長方形 126">
                  <a:extLst>
                    <a:ext uri="{FF2B5EF4-FFF2-40B4-BE49-F238E27FC236}">
                      <a16:creationId xmlns:a16="http://schemas.microsoft.com/office/drawing/2014/main" id="{618F6061-32A4-F844-B81C-ED5AE4EC424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04363" y="3448125"/>
                  <a:ext cx="5630940" cy="883444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0FD91B16-DCEB-0041-98B9-726E80954A48}"/>
                    </a:ext>
                  </a:extLst>
                </p:cNvPr>
                <p:cNvSpPr/>
                <p:nvPr/>
              </p:nvSpPr>
              <p:spPr>
                <a:xfrm>
                  <a:off x="4051091" y="2333145"/>
                  <a:ext cx="5737487" cy="88344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𝜷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d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</m:num>
                          <m:den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+1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sSub>
                                  <m:sSubPr>
                                    <m:ctrlPr>
                                      <a:rPr lang="ja-JP" altLang="en-US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ja-JP" altLang="en-US" b="1" i="1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𝑳</m:t>
                                    </m:r>
                                  </m:e>
                                  <m:sub>
                                    <m:r>
                                      <a:rPr lang="ja-JP" altLang="en-US">
                                        <a:solidFill>
                                          <a:prstClr val="black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</m:den>
                        </m:f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128" name="正方形/長方形 127">
                  <a:extLst>
                    <a:ext uri="{FF2B5EF4-FFF2-40B4-BE49-F238E27FC236}">
                      <a16:creationId xmlns:a16="http://schemas.microsoft.com/office/drawing/2014/main" id="{0FD91B16-DCEB-0041-98B9-726E80954A48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51091" y="2333145"/>
                  <a:ext cx="5737487" cy="88344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9" name="正方形/長方形 128">
                  <a:extLst>
                    <a:ext uri="{FF2B5EF4-FFF2-40B4-BE49-F238E27FC236}">
                      <a16:creationId xmlns:a16="http://schemas.microsoft.com/office/drawing/2014/main" id="{8465EDA4-5F28-C348-9333-01C053CAE4CD}"/>
                    </a:ext>
                  </a:extLst>
                </p:cNvPr>
                <p:cNvSpPr/>
                <p:nvPr/>
              </p:nvSpPr>
              <p:spPr>
                <a:xfrm>
                  <a:off x="4131532" y="4563106"/>
                  <a:ext cx="1904391" cy="1192271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𝑷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ja-JP" alt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129" name="正方形/長方形 128">
                  <a:extLst>
                    <a:ext uri="{FF2B5EF4-FFF2-40B4-BE49-F238E27FC236}">
                      <a16:creationId xmlns:a16="http://schemas.microsoft.com/office/drawing/2014/main" id="{8465EDA4-5F28-C348-9333-01C053CAE4C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31532" y="4563106"/>
                  <a:ext cx="1904391" cy="1192271"/>
                </a:xfrm>
                <a:prstGeom prst="rect">
                  <a:avLst/>
                </a:prstGeom>
                <a:blipFill>
                  <a:blip r:embed="rId7"/>
                  <a:stretch>
                    <a:fillRect l="-4000" t="-83333" r="-6400" b="-123077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0" name="正方形/長方形 129">
                  <a:extLst>
                    <a:ext uri="{FF2B5EF4-FFF2-40B4-BE49-F238E27FC236}">
                      <a16:creationId xmlns:a16="http://schemas.microsoft.com/office/drawing/2014/main" id="{A6B60E64-25E6-A447-8517-32E37ECCB545}"/>
                    </a:ext>
                  </a:extLst>
                </p:cNvPr>
                <p:cNvSpPr/>
                <p:nvPr/>
              </p:nvSpPr>
              <p:spPr>
                <a:xfrm>
                  <a:off x="5859754" y="4560250"/>
                  <a:ext cx="2181626" cy="119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𝑳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ja-JP" alt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𝑳</m:t>
                                </m:r>
                              </m:e>
                              <m: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130" name="正方形/長方形 129">
                  <a:extLst>
                    <a:ext uri="{FF2B5EF4-FFF2-40B4-BE49-F238E27FC236}">
                      <a16:creationId xmlns:a16="http://schemas.microsoft.com/office/drawing/2014/main" id="{A6B60E64-25E6-A447-8517-32E37ECCB54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59754" y="4560250"/>
                  <a:ext cx="2181626" cy="1190259"/>
                </a:xfrm>
                <a:prstGeom prst="rect">
                  <a:avLst/>
                </a:prstGeom>
                <a:blipFill>
                  <a:blip r:embed="rId8"/>
                  <a:stretch>
                    <a:fillRect t="-84416" b="-1259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1" name="正方形/長方形 130">
                  <a:extLst>
                    <a:ext uri="{FF2B5EF4-FFF2-40B4-BE49-F238E27FC236}">
                      <a16:creationId xmlns:a16="http://schemas.microsoft.com/office/drawing/2014/main" id="{41500F46-5696-9645-9430-06E9C5820D7B}"/>
                    </a:ext>
                  </a:extLst>
                </p:cNvPr>
                <p:cNvSpPr/>
                <p:nvPr/>
              </p:nvSpPr>
              <p:spPr>
                <a:xfrm>
                  <a:off x="7865211" y="4545493"/>
                  <a:ext cx="1997260" cy="119025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sub>
                        </m:sSub>
                        <m:r>
                          <a:rPr lang="ja-JP" altLang="en-US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=</m:t>
                        </m:r>
                        <m:nary>
                          <m:naryPr>
                            <m:chr m:val="∑"/>
                            <m:limLoc m:val="undOvr"/>
                            <m:ctrlPr>
                              <a:rPr lang="ja-JP" altLang="en-US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ja-JP" altLang="en-US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𝒊</m:t>
                            </m:r>
                            <m:r>
                              <a:rPr lang="ja-JP" altLang="en-US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</m:sub>
                          <m:sup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ja-JP" altLang="en-US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sup>
                          <m:e>
                            <m:sSub>
                              <m:sSubPr>
                                <m:ctrlPr>
                                  <a:rPr lang="ja-JP" altLang="en-US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𝒏</m:t>
                                </m:r>
                              </m:e>
                              <m:sub>
                                <m:r>
                                  <a:rPr lang="ja-JP" altLang="en-US" b="1" i="1">
                                    <a:solidFill>
                                      <a:prstClr val="black"/>
                                    </a:solidFill>
                                    <a:latin typeface="Cambria Math" panose="02040503050406030204" pitchFamily="18" charset="0"/>
                                  </a:rPr>
                                  <m:t>𝒊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ja-JP" altLang="en-US" dirty="0">
                    <a:solidFill>
                      <a:prstClr val="black"/>
                    </a:solidFill>
                    <a:latin typeface="Calibri" panose="020F0502020204030204"/>
                    <a:ea typeface="游ゴシック" panose="020B0400000000000000" pitchFamily="34" charset="-128"/>
                  </a:endParaRPr>
                </a:p>
              </p:txBody>
            </p:sp>
          </mc:Choice>
          <mc:Fallback xmlns="">
            <p:sp>
              <p:nvSpPr>
                <p:cNvPr id="131" name="正方形/長方形 130">
                  <a:extLst>
                    <a:ext uri="{FF2B5EF4-FFF2-40B4-BE49-F238E27FC236}">
                      <a16:creationId xmlns:a16="http://schemas.microsoft.com/office/drawing/2014/main" id="{41500F46-5696-9645-9430-06E9C5820D7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865211" y="4545493"/>
                  <a:ext cx="1997260" cy="1190259"/>
                </a:xfrm>
                <a:prstGeom prst="rect">
                  <a:avLst/>
                </a:prstGeom>
                <a:blipFill>
                  <a:blip r:embed="rId9"/>
                  <a:stretch>
                    <a:fillRect l="-2308" t="-84416" r="-3846" b="-125974"/>
                  </a:stretch>
                </a:blipFill>
              </p:spPr>
              <p:txBody>
                <a:bodyPr/>
                <a:lstStyle/>
                <a:p>
                  <a:r>
                    <a:rPr lang="ja-JP" alt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37BA2EDD-26E6-D441-8A93-DDA434809AD2}"/>
              </a:ext>
            </a:extLst>
          </p:cNvPr>
          <p:cNvSpPr txBox="1"/>
          <p:nvPr/>
        </p:nvSpPr>
        <p:spPr>
          <a:xfrm>
            <a:off x="316359" y="1605987"/>
            <a:ext cx="88276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Simple linear estimation </a:t>
            </a:r>
            <a:r>
              <a:rPr lang="en-US" altLang="ja-JP" sz="2400" dirty="0"/>
              <a:t>method </a:t>
            </a:r>
            <a:r>
              <a:rPr kumimoji="1" lang="en-US" altLang="ja-JP" sz="2400" dirty="0"/>
              <a:t>to subtract background component under an interested photo peak</a:t>
            </a:r>
          </a:p>
          <a:p>
            <a:pPr lvl="1" algn="r"/>
            <a:r>
              <a:rPr lang="ja-JP" altLang="en-US" sz="24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lang="ja-JP" altLang="en-US" sz="2400" b="1">
                <a:solidFill>
                  <a:srgbClr val="FF0000"/>
                </a:solidFill>
              </a:rPr>
              <a:t> </a:t>
            </a:r>
            <a:r>
              <a:rPr kumimoji="1" lang="en-US" altLang="ja-JP" sz="2400" b="1" dirty="0">
                <a:solidFill>
                  <a:srgbClr val="FF0000"/>
                </a:solidFill>
              </a:rPr>
              <a:t>implemented on all gamma-ray spectrometry software.</a:t>
            </a:r>
            <a:endParaRPr kumimoji="1" lang="ja-JP" altLang="en-US" sz="24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8786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26663B-F2F2-2E47-9B18-D9170AE6826C}"/>
              </a:ext>
            </a:extLst>
          </p:cNvPr>
          <p:cNvSpPr/>
          <p:nvPr/>
        </p:nvSpPr>
        <p:spPr bwMode="auto">
          <a:xfrm>
            <a:off x="107504" y="1232014"/>
            <a:ext cx="6840000" cy="1224137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o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ur ML application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radiation metrology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5A4B3D-E3F5-CA41-AA8F-4E8BD8E26BFA}"/>
              </a:ext>
            </a:extLst>
          </p:cNvPr>
          <p:cNvSpPr/>
          <p:nvPr/>
        </p:nvSpPr>
        <p:spPr bwMode="auto">
          <a:xfrm>
            <a:off x="1115616" y="2660882"/>
            <a:ext cx="7272808" cy="12240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ANN Neutron Spectrum Unfolding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742866C-3B4C-2A4A-A82F-28C9A6296A05}"/>
              </a:ext>
            </a:extLst>
          </p:cNvPr>
          <p:cNvSpPr/>
          <p:nvPr/>
        </p:nvSpPr>
        <p:spPr bwMode="auto">
          <a:xfrm>
            <a:off x="2158024" y="5518556"/>
            <a:ext cx="6840000" cy="12240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677B905-B954-6D43-8EFF-EF09BD2D5B62}"/>
              </a:ext>
            </a:extLst>
          </p:cNvPr>
          <p:cNvSpPr/>
          <p:nvPr/>
        </p:nvSpPr>
        <p:spPr bwMode="auto">
          <a:xfrm>
            <a:off x="1115616" y="4089125"/>
            <a:ext cx="7272808" cy="1224000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Gamma-ray Spectrometry</a:t>
            </a:r>
          </a:p>
        </p:txBody>
      </p:sp>
    </p:spTree>
    <p:extLst>
      <p:ext uri="{BB962C8B-B14F-4D97-AF65-F5344CB8AC3E}">
        <p14:creationId xmlns:p14="http://schemas.microsoft.com/office/powerpoint/2010/main" val="36091100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20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Gamma-ray Spectrometry: Methods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C3BB7EE3-B74B-D546-8FB0-47EEEB4E7485}"/>
              </a:ext>
            </a:extLst>
          </p:cNvPr>
          <p:cNvSpPr txBox="1"/>
          <p:nvPr/>
        </p:nvSpPr>
        <p:spPr>
          <a:xfrm>
            <a:off x="-3194" y="1089076"/>
            <a:ext cx="8908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kumimoji="1" lang="en-US" altLang="ja-JP" sz="2800" b="1" dirty="0">
                <a:solidFill>
                  <a:srgbClr val="0000FF"/>
                </a:solidFill>
                <a:latin typeface="Helvetica" pitchFamily="2" charset="0"/>
              </a:rPr>
              <a:t>How </a:t>
            </a:r>
            <a:r>
              <a:rPr lang="en-US" altLang="ja-JP" sz="2800" b="1" dirty="0">
                <a:solidFill>
                  <a:srgbClr val="0000FF"/>
                </a:solidFill>
                <a:latin typeface="Helvetica" pitchFamily="2" charset="0"/>
              </a:rPr>
              <a:t>can we reduce measurement time?</a:t>
            </a:r>
            <a:endParaRPr kumimoji="1" lang="ja-JP" altLang="en-US" sz="2800">
              <a:solidFill>
                <a:srgbClr val="0000FF"/>
              </a:solidFill>
              <a:latin typeface="Helvetica" pitchFamily="2" charset="0"/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5562D969-3CE9-4A41-86E6-3B1D2917C07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5363" y="2373421"/>
            <a:ext cx="4031299" cy="448457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89C37886-17B3-614A-861D-D688E704A867}"/>
              </a:ext>
            </a:extLst>
          </p:cNvPr>
          <p:cNvSpPr txBox="1"/>
          <p:nvPr/>
        </p:nvSpPr>
        <p:spPr>
          <a:xfrm>
            <a:off x="107504" y="1484784"/>
            <a:ext cx="890826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dirty="0"/>
              <a:t>As long as using only photo peak, </a:t>
            </a:r>
            <a:r>
              <a:rPr lang="en-US" altLang="ja-JP" sz="2400" dirty="0"/>
              <a:t>no method drastically improve measurement time of </a:t>
            </a:r>
            <a:r>
              <a:rPr kumimoji="1" lang="en-US" altLang="ja-JP" sz="2400" dirty="0"/>
              <a:t>Covell method.</a:t>
            </a: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B52FA16-E1B6-3247-BB7F-7353E1B5B3D2}"/>
              </a:ext>
            </a:extLst>
          </p:cNvPr>
          <p:cNvSpPr txBox="1"/>
          <p:nvPr/>
        </p:nvSpPr>
        <p:spPr>
          <a:xfrm>
            <a:off x="695188" y="2565058"/>
            <a:ext cx="31914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2400" dirty="0">
                <a:effectLst>
                  <a:glow rad="63500">
                    <a:schemeClr val="bg1"/>
                  </a:glow>
                </a:effectLst>
              </a:rPr>
              <a:t>Ge detector efficiency</a:t>
            </a:r>
            <a:endParaRPr kumimoji="1" lang="en-US" altLang="ja-JP" sz="2400" dirty="0">
              <a:effectLst>
                <a:glow rad="63500">
                  <a:schemeClr val="bg1"/>
                </a:glow>
              </a:effectLst>
            </a:endParaRPr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FDA6C195-0614-A947-9B8C-AACC59EC1826}"/>
              </a:ext>
            </a:extLst>
          </p:cNvPr>
          <p:cNvSpPr/>
          <p:nvPr/>
        </p:nvSpPr>
        <p:spPr>
          <a:xfrm>
            <a:off x="3937211" y="2296862"/>
            <a:ext cx="52032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/>
              <a:t>If discarded events in Covell method can be taken into account, 3 times faster measurement is possible </a:t>
            </a:r>
            <a:r>
              <a:rPr lang="en-US" altLang="ja-JP" sz="1600" dirty="0"/>
              <a:t>(ideally)</a:t>
            </a:r>
            <a:r>
              <a:rPr lang="en-US" altLang="ja-JP" sz="2400" dirty="0"/>
              <a:t>.</a:t>
            </a:r>
            <a:endParaRPr lang="ja-JP" altLang="en-US" sz="2400"/>
          </a:p>
        </p:txBody>
      </p:sp>
      <p:cxnSp>
        <p:nvCxnSpPr>
          <p:cNvPr id="21" name="直線矢印コネクタ 20">
            <a:extLst>
              <a:ext uri="{FF2B5EF4-FFF2-40B4-BE49-F238E27FC236}">
                <a16:creationId xmlns:a16="http://schemas.microsoft.com/office/drawing/2014/main" id="{19898B7E-AC4F-1245-A39E-44C6998F1F73}"/>
              </a:ext>
            </a:extLst>
          </p:cNvPr>
          <p:cNvCxnSpPr>
            <a:cxnSpLocks/>
          </p:cNvCxnSpPr>
          <p:nvPr/>
        </p:nvCxnSpPr>
        <p:spPr bwMode="auto">
          <a:xfrm>
            <a:off x="1803527" y="5768924"/>
            <a:ext cx="504056" cy="53515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E8F3F39C-551C-8D48-AC9E-0B5603183021}"/>
              </a:ext>
            </a:extLst>
          </p:cNvPr>
          <p:cNvSpPr/>
          <p:nvPr/>
        </p:nvSpPr>
        <p:spPr>
          <a:xfrm>
            <a:off x="687210" y="5154968"/>
            <a:ext cx="150554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511 keV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(annihilation)</a:t>
            </a:r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24" name="直線矢印コネクタ 23">
            <a:extLst>
              <a:ext uri="{FF2B5EF4-FFF2-40B4-BE49-F238E27FC236}">
                <a16:creationId xmlns:a16="http://schemas.microsoft.com/office/drawing/2014/main" id="{177376E2-C8E5-E148-9F2C-EAC11ADAF72C}"/>
              </a:ext>
            </a:extLst>
          </p:cNvPr>
          <p:cNvCxnSpPr>
            <a:cxnSpLocks/>
          </p:cNvCxnSpPr>
          <p:nvPr/>
        </p:nvCxnSpPr>
        <p:spPr bwMode="auto">
          <a:xfrm flipH="1">
            <a:off x="2491222" y="5908259"/>
            <a:ext cx="217053" cy="401061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正方形/長方形 24">
            <a:extLst>
              <a:ext uri="{FF2B5EF4-FFF2-40B4-BE49-F238E27FC236}">
                <a16:creationId xmlns:a16="http://schemas.microsoft.com/office/drawing/2014/main" id="{CE540FC8-71D3-8845-BB8F-CA461873E28B}"/>
              </a:ext>
            </a:extLst>
          </p:cNvPr>
          <p:cNvSpPr/>
          <p:nvPr/>
        </p:nvSpPr>
        <p:spPr>
          <a:xfrm>
            <a:off x="2708384" y="5657752"/>
            <a:ext cx="103105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FF0000"/>
                </a:solidFill>
              </a:rPr>
              <a:t>662 keV</a:t>
            </a:r>
          </a:p>
          <a:p>
            <a:r>
              <a:rPr lang="en-US" altLang="ja-JP" dirty="0">
                <a:solidFill>
                  <a:srgbClr val="FF0000"/>
                </a:solidFill>
              </a:rPr>
              <a:t> (</a:t>
            </a:r>
            <a:r>
              <a:rPr lang="en-US" altLang="ja-JP" baseline="30000" dirty="0">
                <a:solidFill>
                  <a:srgbClr val="FF0000"/>
                </a:solidFill>
              </a:rPr>
              <a:t>137</a:t>
            </a:r>
            <a:r>
              <a:rPr lang="en-US" altLang="ja-JP" dirty="0">
                <a:solidFill>
                  <a:srgbClr val="FF0000"/>
                </a:solidFill>
              </a:rPr>
              <a:t>Cs)</a:t>
            </a:r>
            <a:endParaRPr lang="ja-JP" altLang="en-US">
              <a:solidFill>
                <a:srgbClr val="FF0000"/>
              </a:solidFill>
            </a:endParaRPr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32410476-ED19-EC43-BA0F-6DD42AE12FA7}"/>
              </a:ext>
            </a:extLst>
          </p:cNvPr>
          <p:cNvCxnSpPr>
            <a:cxnSpLocks/>
          </p:cNvCxnSpPr>
          <p:nvPr/>
        </p:nvCxnSpPr>
        <p:spPr bwMode="auto">
          <a:xfrm>
            <a:off x="2307583" y="2492896"/>
            <a:ext cx="0" cy="3873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直線コネクタ 33">
            <a:extLst>
              <a:ext uri="{FF2B5EF4-FFF2-40B4-BE49-F238E27FC236}">
                <a16:creationId xmlns:a16="http://schemas.microsoft.com/office/drawing/2014/main" id="{F79FFCF8-86CD-0F43-A02B-3CB963B243A7}"/>
              </a:ext>
            </a:extLst>
          </p:cNvPr>
          <p:cNvCxnSpPr>
            <a:cxnSpLocks/>
          </p:cNvCxnSpPr>
          <p:nvPr/>
        </p:nvCxnSpPr>
        <p:spPr bwMode="auto">
          <a:xfrm>
            <a:off x="2475045" y="2492896"/>
            <a:ext cx="0" cy="387345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下矢印 34">
            <a:extLst>
              <a:ext uri="{FF2B5EF4-FFF2-40B4-BE49-F238E27FC236}">
                <a16:creationId xmlns:a16="http://schemas.microsoft.com/office/drawing/2014/main" id="{2AB4B8D9-A966-6D43-A133-727F54E665A8}"/>
              </a:ext>
            </a:extLst>
          </p:cNvPr>
          <p:cNvSpPr/>
          <p:nvPr/>
        </p:nvSpPr>
        <p:spPr bwMode="auto">
          <a:xfrm>
            <a:off x="4198912" y="3483643"/>
            <a:ext cx="504056" cy="510588"/>
          </a:xfrm>
          <a:prstGeom prst="downArrow">
            <a:avLst>
              <a:gd name="adj1" fmla="val 50000"/>
              <a:gd name="adj2" fmla="val 53297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3D9578FC-A15C-8642-8C6A-067F37A7183E}"/>
              </a:ext>
            </a:extLst>
          </p:cNvPr>
          <p:cNvSpPr/>
          <p:nvPr/>
        </p:nvSpPr>
        <p:spPr>
          <a:xfrm>
            <a:off x="4044281" y="3860991"/>
            <a:ext cx="4989126" cy="2880377"/>
          </a:xfrm>
          <a:prstGeom prst="rect">
            <a:avLst/>
          </a:prstGeom>
          <a:ln w="38100">
            <a:solidFill>
              <a:srgbClr val="FF0000"/>
            </a:solidFill>
          </a:ln>
        </p:spPr>
        <p:txBody>
          <a:bodyPr wrap="square" lIns="144000" tIns="108000" rIns="144000" bIns="108000">
            <a:spAutoFit/>
          </a:bodyPr>
          <a:lstStyle/>
          <a:p>
            <a:r>
              <a:rPr lang="en-US" altLang="ja-JP" sz="2400" b="1" dirty="0">
                <a:solidFill>
                  <a:srgbClr val="FF0000"/>
                </a:solidFill>
              </a:rPr>
              <a:t>UNFOLDING!!</a:t>
            </a:r>
          </a:p>
          <a:p>
            <a:pPr marL="342900" indent="-3429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ja-JP" dirty="0"/>
              <a:t>Once we achieved around 10 times faster measurement of </a:t>
            </a:r>
            <a:r>
              <a:rPr lang="en-US" altLang="ja-JP" dirty="0" err="1"/>
              <a:t>NaI</a:t>
            </a:r>
            <a:r>
              <a:rPr lang="en-US" altLang="ja-JP" dirty="0"/>
              <a:t>(Tl) gamma-ray spectrometry by the iterative unfolding method (awarded by Minister of the environment of Japan in 2015)</a:t>
            </a:r>
          </a:p>
          <a:p>
            <a:pPr marL="342900" indent="-342900">
              <a:buFont typeface="Wingdings" pitchFamily="2" charset="2"/>
              <a:buChar char="ü"/>
            </a:pPr>
            <a:r>
              <a:rPr lang="en-US" altLang="ja-JP" dirty="0"/>
              <a:t>Any codes are okay, but we have experience of successful unfolding by ML model (as shown before). </a:t>
            </a:r>
          </a:p>
        </p:txBody>
      </p:sp>
    </p:spTree>
    <p:extLst>
      <p:ext uri="{BB962C8B-B14F-4D97-AF65-F5344CB8AC3E}">
        <p14:creationId xmlns:p14="http://schemas.microsoft.com/office/powerpoint/2010/main" val="1528622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21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Gamma-ray Spectrometry: Methods</a:t>
            </a:r>
          </a:p>
        </p:txBody>
      </p:sp>
      <p:sp>
        <p:nvSpPr>
          <p:cNvPr id="23" name="テキスト ボックス 22">
            <a:extLst>
              <a:ext uri="{FF2B5EF4-FFF2-40B4-BE49-F238E27FC236}">
                <a16:creationId xmlns:a16="http://schemas.microsoft.com/office/drawing/2014/main" id="{55109FD7-D1EF-0C41-8530-2D77DBA42F77}"/>
              </a:ext>
            </a:extLst>
          </p:cNvPr>
          <p:cNvSpPr txBox="1"/>
          <p:nvPr/>
        </p:nvSpPr>
        <p:spPr>
          <a:xfrm>
            <a:off x="120098" y="1052736"/>
            <a:ext cx="89082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2800" b="1" dirty="0">
                <a:solidFill>
                  <a:srgbClr val="0000FF"/>
                </a:solidFill>
              </a:rPr>
              <a:t>Spectrum “shape” has information</a:t>
            </a:r>
          </a:p>
          <a:p>
            <a:pPr algn="r"/>
            <a:r>
              <a:rPr kumimoji="1" lang="ja-JP" altLang="en-US"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→</a:t>
            </a:r>
            <a:r>
              <a:rPr kumimoji="1" lang="ja-JP" altLang="en-US" sz="2800">
                <a:solidFill>
                  <a:srgbClr val="FF0000"/>
                </a:solidFill>
              </a:rPr>
              <a:t> </a:t>
            </a:r>
            <a:r>
              <a:rPr kumimoji="1" lang="en-US" altLang="ja-JP" sz="2800" dirty="0">
                <a:solidFill>
                  <a:srgbClr val="FF0000"/>
                </a:solidFill>
              </a:rPr>
              <a:t>Convolutiona</a:t>
            </a:r>
            <a:r>
              <a:rPr lang="en-US" altLang="ja-JP" sz="2800" dirty="0">
                <a:solidFill>
                  <a:srgbClr val="FF0000"/>
                </a:solidFill>
              </a:rPr>
              <a:t>l Neural Network (CNN) is promising.</a:t>
            </a:r>
            <a:endParaRPr kumimoji="1" lang="en-US" altLang="ja-JP" sz="2800" dirty="0">
              <a:solidFill>
                <a:srgbClr val="FF0000"/>
              </a:solidFill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88241D35-ED95-824C-B708-0F56B96D45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0" t="32952" r="34473" b="20029"/>
          <a:stretch/>
        </p:blipFill>
        <p:spPr bwMode="auto">
          <a:xfrm>
            <a:off x="360929" y="2901043"/>
            <a:ext cx="8422141" cy="3979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8FCF9900-2928-3D41-A9EE-8FE91A5ADAAE}"/>
              </a:ext>
            </a:extLst>
          </p:cNvPr>
          <p:cNvGrpSpPr/>
          <p:nvPr/>
        </p:nvGrpSpPr>
        <p:grpSpPr>
          <a:xfrm>
            <a:off x="1077331" y="1953079"/>
            <a:ext cx="7631064" cy="869258"/>
            <a:chOff x="757360" y="5931524"/>
            <a:chExt cx="7631064" cy="869258"/>
          </a:xfrm>
        </p:grpSpPr>
        <p:sp>
          <p:nvSpPr>
            <p:cNvPr id="10" name="フリーフォーム 9">
              <a:extLst>
                <a:ext uri="{FF2B5EF4-FFF2-40B4-BE49-F238E27FC236}">
                  <a16:creationId xmlns:a16="http://schemas.microsoft.com/office/drawing/2014/main" id="{E22E3E3A-5CAE-444A-B34D-39D2F7871FFA}"/>
                </a:ext>
              </a:extLst>
            </p:cNvPr>
            <p:cNvSpPr/>
            <p:nvPr/>
          </p:nvSpPr>
          <p:spPr bwMode="auto">
            <a:xfrm>
              <a:off x="757360" y="6024883"/>
              <a:ext cx="576064" cy="757697"/>
            </a:xfrm>
            <a:custGeom>
              <a:avLst/>
              <a:gdLst>
                <a:gd name="connsiteX0" fmla="*/ 0 w 1676400"/>
                <a:gd name="connsiteY0" fmla="*/ 2017157 h 2204969"/>
                <a:gd name="connsiteX1" fmla="*/ 316523 w 1676400"/>
                <a:gd name="connsiteY1" fmla="*/ 1888204 h 2204969"/>
                <a:gd name="connsiteX2" fmla="*/ 410308 w 1676400"/>
                <a:gd name="connsiteY2" fmla="*/ 1700634 h 2204969"/>
                <a:gd name="connsiteX3" fmla="*/ 738554 w 1676400"/>
                <a:gd name="connsiteY3" fmla="*/ 788 h 2204969"/>
                <a:gd name="connsiteX4" fmla="*/ 996461 w 1676400"/>
                <a:gd name="connsiteY4" fmla="*/ 1935096 h 2204969"/>
                <a:gd name="connsiteX5" fmla="*/ 1312984 w 1676400"/>
                <a:gd name="connsiteY5" fmla="*/ 2181280 h 2204969"/>
                <a:gd name="connsiteX6" fmla="*/ 1676400 w 1676400"/>
                <a:gd name="connsiteY6" fmla="*/ 2181280 h 2204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76400" h="2204969">
                  <a:moveTo>
                    <a:pt x="0" y="2017157"/>
                  </a:moveTo>
                  <a:cubicBezTo>
                    <a:pt x="124069" y="1979057"/>
                    <a:pt x="248138" y="1940958"/>
                    <a:pt x="316523" y="1888204"/>
                  </a:cubicBezTo>
                  <a:cubicBezTo>
                    <a:pt x="384908" y="1835450"/>
                    <a:pt x="339969" y="2015203"/>
                    <a:pt x="410308" y="1700634"/>
                  </a:cubicBezTo>
                  <a:cubicBezTo>
                    <a:pt x="480647" y="1386065"/>
                    <a:pt x="640862" y="-38289"/>
                    <a:pt x="738554" y="788"/>
                  </a:cubicBezTo>
                  <a:cubicBezTo>
                    <a:pt x="836246" y="39865"/>
                    <a:pt x="900723" y="1571681"/>
                    <a:pt x="996461" y="1935096"/>
                  </a:cubicBezTo>
                  <a:cubicBezTo>
                    <a:pt x="1092199" y="2298511"/>
                    <a:pt x="1199661" y="2140249"/>
                    <a:pt x="1312984" y="2181280"/>
                  </a:cubicBezTo>
                  <a:cubicBezTo>
                    <a:pt x="1426307" y="2222311"/>
                    <a:pt x="1551353" y="2201795"/>
                    <a:pt x="1676400" y="218128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12" name="正方形/長方形 11">
              <a:extLst>
                <a:ext uri="{FF2B5EF4-FFF2-40B4-BE49-F238E27FC236}">
                  <a16:creationId xmlns:a16="http://schemas.microsoft.com/office/drawing/2014/main" id="{8E9F5662-6457-3D42-9F36-6C8C2BF64BEA}"/>
                </a:ext>
              </a:extLst>
            </p:cNvPr>
            <p:cNvSpPr/>
            <p:nvPr/>
          </p:nvSpPr>
          <p:spPr>
            <a:xfrm>
              <a:off x="1333424" y="6219065"/>
              <a:ext cx="135165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Photo peak</a:t>
              </a:r>
              <a:endParaRPr lang="ja-JP" altLang="en-US"/>
            </a:p>
          </p:txBody>
        </p:sp>
        <p:sp>
          <p:nvSpPr>
            <p:cNvPr id="27" name="フリーフォーム 26">
              <a:extLst>
                <a:ext uri="{FF2B5EF4-FFF2-40B4-BE49-F238E27FC236}">
                  <a16:creationId xmlns:a16="http://schemas.microsoft.com/office/drawing/2014/main" id="{0C546340-3CF0-494A-8C41-0AFFD4EFC4E4}"/>
                </a:ext>
              </a:extLst>
            </p:cNvPr>
            <p:cNvSpPr/>
            <p:nvPr/>
          </p:nvSpPr>
          <p:spPr bwMode="auto">
            <a:xfrm>
              <a:off x="3050414" y="6179025"/>
              <a:ext cx="576065" cy="621757"/>
            </a:xfrm>
            <a:custGeom>
              <a:avLst/>
              <a:gdLst>
                <a:gd name="connsiteX0" fmla="*/ 0 w 1676400"/>
                <a:gd name="connsiteY0" fmla="*/ 2017157 h 2204969"/>
                <a:gd name="connsiteX1" fmla="*/ 316523 w 1676400"/>
                <a:gd name="connsiteY1" fmla="*/ 1888204 h 2204969"/>
                <a:gd name="connsiteX2" fmla="*/ 410308 w 1676400"/>
                <a:gd name="connsiteY2" fmla="*/ 1700634 h 2204969"/>
                <a:gd name="connsiteX3" fmla="*/ 738554 w 1676400"/>
                <a:gd name="connsiteY3" fmla="*/ 788 h 2204969"/>
                <a:gd name="connsiteX4" fmla="*/ 996461 w 1676400"/>
                <a:gd name="connsiteY4" fmla="*/ 1935096 h 2204969"/>
                <a:gd name="connsiteX5" fmla="*/ 1312984 w 1676400"/>
                <a:gd name="connsiteY5" fmla="*/ 2181280 h 2204969"/>
                <a:gd name="connsiteX6" fmla="*/ 1676400 w 1676400"/>
                <a:gd name="connsiteY6" fmla="*/ 2181280 h 2204969"/>
                <a:gd name="connsiteX0" fmla="*/ 0 w 2938665"/>
                <a:gd name="connsiteY0" fmla="*/ 277280 h 2204969"/>
                <a:gd name="connsiteX1" fmla="*/ 1578788 w 2938665"/>
                <a:gd name="connsiteY1" fmla="*/ 1888204 h 2204969"/>
                <a:gd name="connsiteX2" fmla="*/ 1672573 w 2938665"/>
                <a:gd name="connsiteY2" fmla="*/ 1700634 h 2204969"/>
                <a:gd name="connsiteX3" fmla="*/ 2000819 w 2938665"/>
                <a:gd name="connsiteY3" fmla="*/ 788 h 2204969"/>
                <a:gd name="connsiteX4" fmla="*/ 2258726 w 2938665"/>
                <a:gd name="connsiteY4" fmla="*/ 1935096 h 2204969"/>
                <a:gd name="connsiteX5" fmla="*/ 2575249 w 2938665"/>
                <a:gd name="connsiteY5" fmla="*/ 2181280 h 2204969"/>
                <a:gd name="connsiteX6" fmla="*/ 2938665 w 2938665"/>
                <a:gd name="connsiteY6" fmla="*/ 2181280 h 2204969"/>
                <a:gd name="connsiteX0" fmla="*/ 0 w 2938665"/>
                <a:gd name="connsiteY0" fmla="*/ 277193 h 2204882"/>
                <a:gd name="connsiteX1" fmla="*/ 1101174 w 2938665"/>
                <a:gd name="connsiteY1" fmla="*/ 796429 h 2204882"/>
                <a:gd name="connsiteX2" fmla="*/ 1672573 w 2938665"/>
                <a:gd name="connsiteY2" fmla="*/ 1700547 h 2204882"/>
                <a:gd name="connsiteX3" fmla="*/ 2000819 w 2938665"/>
                <a:gd name="connsiteY3" fmla="*/ 701 h 2204882"/>
                <a:gd name="connsiteX4" fmla="*/ 2258726 w 2938665"/>
                <a:gd name="connsiteY4" fmla="*/ 1935009 h 2204882"/>
                <a:gd name="connsiteX5" fmla="*/ 2575249 w 2938665"/>
                <a:gd name="connsiteY5" fmla="*/ 2181193 h 2204882"/>
                <a:gd name="connsiteX6" fmla="*/ 2938665 w 2938665"/>
                <a:gd name="connsiteY6" fmla="*/ 2181193 h 2204882"/>
                <a:gd name="connsiteX0" fmla="*/ 0 w 2938665"/>
                <a:gd name="connsiteY0" fmla="*/ 277187 h 2204876"/>
                <a:gd name="connsiteX1" fmla="*/ 1169404 w 2938665"/>
                <a:gd name="connsiteY1" fmla="*/ 694078 h 2204876"/>
                <a:gd name="connsiteX2" fmla="*/ 1672573 w 2938665"/>
                <a:gd name="connsiteY2" fmla="*/ 1700541 h 2204876"/>
                <a:gd name="connsiteX3" fmla="*/ 2000819 w 2938665"/>
                <a:gd name="connsiteY3" fmla="*/ 695 h 2204876"/>
                <a:gd name="connsiteX4" fmla="*/ 2258726 w 2938665"/>
                <a:gd name="connsiteY4" fmla="*/ 1935003 h 2204876"/>
                <a:gd name="connsiteX5" fmla="*/ 2575249 w 2938665"/>
                <a:gd name="connsiteY5" fmla="*/ 2181187 h 2204876"/>
                <a:gd name="connsiteX6" fmla="*/ 2938665 w 2938665"/>
                <a:gd name="connsiteY6" fmla="*/ 2181187 h 2204876"/>
                <a:gd name="connsiteX0" fmla="*/ 0 w 2938665"/>
                <a:gd name="connsiteY0" fmla="*/ 4357 h 1932046"/>
                <a:gd name="connsiteX1" fmla="*/ 1169404 w 2938665"/>
                <a:gd name="connsiteY1" fmla="*/ 421248 h 1932046"/>
                <a:gd name="connsiteX2" fmla="*/ 1672573 w 2938665"/>
                <a:gd name="connsiteY2" fmla="*/ 1427711 h 1932046"/>
                <a:gd name="connsiteX3" fmla="*/ 2103165 w 2938665"/>
                <a:gd name="connsiteY3" fmla="*/ 1604207 h 1932046"/>
                <a:gd name="connsiteX4" fmla="*/ 2258726 w 2938665"/>
                <a:gd name="connsiteY4" fmla="*/ 1662173 h 1932046"/>
                <a:gd name="connsiteX5" fmla="*/ 2575249 w 2938665"/>
                <a:gd name="connsiteY5" fmla="*/ 1908357 h 1932046"/>
                <a:gd name="connsiteX6" fmla="*/ 2938665 w 2938665"/>
                <a:gd name="connsiteY6" fmla="*/ 1908357 h 1932046"/>
                <a:gd name="connsiteX0" fmla="*/ 0 w 2575250"/>
                <a:gd name="connsiteY0" fmla="*/ 4357 h 1908358"/>
                <a:gd name="connsiteX1" fmla="*/ 1169404 w 2575250"/>
                <a:gd name="connsiteY1" fmla="*/ 421248 h 1908358"/>
                <a:gd name="connsiteX2" fmla="*/ 1672573 w 2575250"/>
                <a:gd name="connsiteY2" fmla="*/ 1427711 h 1908358"/>
                <a:gd name="connsiteX3" fmla="*/ 2103165 w 2575250"/>
                <a:gd name="connsiteY3" fmla="*/ 1604207 h 1908358"/>
                <a:gd name="connsiteX4" fmla="*/ 2258726 w 2575250"/>
                <a:gd name="connsiteY4" fmla="*/ 1662173 h 1908358"/>
                <a:gd name="connsiteX5" fmla="*/ 2575249 w 2575250"/>
                <a:gd name="connsiteY5" fmla="*/ 1908357 h 1908358"/>
                <a:gd name="connsiteX0" fmla="*/ 0 w 2258725"/>
                <a:gd name="connsiteY0" fmla="*/ 4357 h 1662173"/>
                <a:gd name="connsiteX1" fmla="*/ 1169404 w 2258725"/>
                <a:gd name="connsiteY1" fmla="*/ 421248 h 1662173"/>
                <a:gd name="connsiteX2" fmla="*/ 1672573 w 2258725"/>
                <a:gd name="connsiteY2" fmla="*/ 1427711 h 1662173"/>
                <a:gd name="connsiteX3" fmla="*/ 2103165 w 2258725"/>
                <a:gd name="connsiteY3" fmla="*/ 1604207 h 1662173"/>
                <a:gd name="connsiteX4" fmla="*/ 2258726 w 2258725"/>
                <a:gd name="connsiteY4" fmla="*/ 1662173 h 1662173"/>
                <a:gd name="connsiteX0" fmla="*/ 0 w 2103166"/>
                <a:gd name="connsiteY0" fmla="*/ 4357 h 1604207"/>
                <a:gd name="connsiteX1" fmla="*/ 1169404 w 2103166"/>
                <a:gd name="connsiteY1" fmla="*/ 421248 h 1604207"/>
                <a:gd name="connsiteX2" fmla="*/ 1672573 w 2103166"/>
                <a:gd name="connsiteY2" fmla="*/ 1427711 h 1604207"/>
                <a:gd name="connsiteX3" fmla="*/ 2103165 w 2103166"/>
                <a:gd name="connsiteY3" fmla="*/ 1604207 h 1604207"/>
                <a:gd name="connsiteX0" fmla="*/ 0 w 2853703"/>
                <a:gd name="connsiteY0" fmla="*/ 4357 h 2081820"/>
                <a:gd name="connsiteX1" fmla="*/ 1169404 w 2853703"/>
                <a:gd name="connsiteY1" fmla="*/ 421248 h 2081820"/>
                <a:gd name="connsiteX2" fmla="*/ 1672573 w 2853703"/>
                <a:gd name="connsiteY2" fmla="*/ 1427711 h 2081820"/>
                <a:gd name="connsiteX3" fmla="*/ 2853703 w 2853703"/>
                <a:gd name="connsiteY3" fmla="*/ 2081820 h 2081820"/>
                <a:gd name="connsiteX0" fmla="*/ 0 w 2853703"/>
                <a:gd name="connsiteY0" fmla="*/ 7154 h 2084617"/>
                <a:gd name="connsiteX1" fmla="*/ 1408212 w 2853703"/>
                <a:gd name="connsiteY1" fmla="*/ 321700 h 2084617"/>
                <a:gd name="connsiteX2" fmla="*/ 1672573 w 2853703"/>
                <a:gd name="connsiteY2" fmla="*/ 1430508 h 2084617"/>
                <a:gd name="connsiteX3" fmla="*/ 2853703 w 2853703"/>
                <a:gd name="connsiteY3" fmla="*/ 2084617 h 2084617"/>
                <a:gd name="connsiteX0" fmla="*/ 0 w 2853703"/>
                <a:gd name="connsiteY0" fmla="*/ 14141 h 2159735"/>
                <a:gd name="connsiteX1" fmla="*/ 1408212 w 2853703"/>
                <a:gd name="connsiteY1" fmla="*/ 328687 h 2159735"/>
                <a:gd name="connsiteX2" fmla="*/ 2150188 w 2853703"/>
                <a:gd name="connsiteY2" fmla="*/ 2017455 h 2159735"/>
                <a:gd name="connsiteX3" fmla="*/ 2853703 w 2853703"/>
                <a:gd name="connsiteY3" fmla="*/ 2091604 h 2159735"/>
                <a:gd name="connsiteX0" fmla="*/ 0 w 2853703"/>
                <a:gd name="connsiteY0" fmla="*/ 4829 h 2082292"/>
                <a:gd name="connsiteX1" fmla="*/ 1408212 w 2853703"/>
                <a:gd name="connsiteY1" fmla="*/ 319375 h 2082292"/>
                <a:gd name="connsiteX2" fmla="*/ 2150188 w 2853703"/>
                <a:gd name="connsiteY2" fmla="*/ 950571 h 2082292"/>
                <a:gd name="connsiteX3" fmla="*/ 2853703 w 2853703"/>
                <a:gd name="connsiteY3" fmla="*/ 2082292 h 2082292"/>
                <a:gd name="connsiteX0" fmla="*/ 0 w 2614895"/>
                <a:gd name="connsiteY0" fmla="*/ 4829 h 1809372"/>
                <a:gd name="connsiteX1" fmla="*/ 1408212 w 2614895"/>
                <a:gd name="connsiteY1" fmla="*/ 319375 h 1809372"/>
                <a:gd name="connsiteX2" fmla="*/ 2150188 w 2614895"/>
                <a:gd name="connsiteY2" fmla="*/ 950571 h 1809372"/>
                <a:gd name="connsiteX3" fmla="*/ 2614895 w 2614895"/>
                <a:gd name="connsiteY3" fmla="*/ 1809372 h 1809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14895" h="1809372">
                  <a:moveTo>
                    <a:pt x="0" y="4829"/>
                  </a:moveTo>
                  <a:cubicBezTo>
                    <a:pt x="124069" y="-33271"/>
                    <a:pt x="1049847" y="161751"/>
                    <a:pt x="1408212" y="319375"/>
                  </a:cubicBezTo>
                  <a:cubicBezTo>
                    <a:pt x="1766577" y="476999"/>
                    <a:pt x="1949074" y="702238"/>
                    <a:pt x="2150188" y="950571"/>
                  </a:cubicBezTo>
                  <a:cubicBezTo>
                    <a:pt x="2351302" y="1198904"/>
                    <a:pt x="2517203" y="1770295"/>
                    <a:pt x="2614895" y="1809372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29" name="正方形/長方形 28">
              <a:extLst>
                <a:ext uri="{FF2B5EF4-FFF2-40B4-BE49-F238E27FC236}">
                  <a16:creationId xmlns:a16="http://schemas.microsoft.com/office/drawing/2014/main" id="{D471A421-3568-3946-89CE-D6CD5A185F56}"/>
                </a:ext>
              </a:extLst>
            </p:cNvPr>
            <p:cNvSpPr/>
            <p:nvPr/>
          </p:nvSpPr>
          <p:spPr>
            <a:xfrm>
              <a:off x="3661685" y="6241336"/>
              <a:ext cx="28905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Compton component ends</a:t>
              </a:r>
              <a:endParaRPr lang="ja-JP" altLang="en-US"/>
            </a:p>
          </p:txBody>
        </p:sp>
        <p:sp>
          <p:nvSpPr>
            <p:cNvPr id="13" name="フリーフォーム 12">
              <a:extLst>
                <a:ext uri="{FF2B5EF4-FFF2-40B4-BE49-F238E27FC236}">
                  <a16:creationId xmlns:a16="http://schemas.microsoft.com/office/drawing/2014/main" id="{7BCE874E-91C7-6041-8278-9C8A4FA6AD51}"/>
                </a:ext>
              </a:extLst>
            </p:cNvPr>
            <p:cNvSpPr/>
            <p:nvPr/>
          </p:nvSpPr>
          <p:spPr bwMode="auto">
            <a:xfrm>
              <a:off x="6878724" y="5931524"/>
              <a:ext cx="609600" cy="833117"/>
            </a:xfrm>
            <a:custGeom>
              <a:avLst/>
              <a:gdLst>
                <a:gd name="connsiteX0" fmla="*/ 0 w 586154"/>
                <a:gd name="connsiteY0" fmla="*/ 744577 h 908629"/>
                <a:gd name="connsiteX1" fmla="*/ 187569 w 586154"/>
                <a:gd name="connsiteY1" fmla="*/ 768023 h 908629"/>
                <a:gd name="connsiteX2" fmla="*/ 257908 w 586154"/>
                <a:gd name="connsiteY2" fmla="*/ 615623 h 908629"/>
                <a:gd name="connsiteX3" fmla="*/ 351692 w 586154"/>
                <a:gd name="connsiteY3" fmla="*/ 76362 h 908629"/>
                <a:gd name="connsiteX4" fmla="*/ 410308 w 586154"/>
                <a:gd name="connsiteY4" fmla="*/ 88085 h 908629"/>
                <a:gd name="connsiteX5" fmla="*/ 480646 w 586154"/>
                <a:gd name="connsiteY5" fmla="*/ 861808 h 908629"/>
                <a:gd name="connsiteX6" fmla="*/ 586154 w 586154"/>
                <a:gd name="connsiteY6" fmla="*/ 756300 h 908629"/>
                <a:gd name="connsiteX0" fmla="*/ 0 w 586154"/>
                <a:gd name="connsiteY0" fmla="*/ 744577 h 908629"/>
                <a:gd name="connsiteX1" fmla="*/ 187569 w 586154"/>
                <a:gd name="connsiteY1" fmla="*/ 627346 h 908629"/>
                <a:gd name="connsiteX2" fmla="*/ 257908 w 586154"/>
                <a:gd name="connsiteY2" fmla="*/ 615623 h 908629"/>
                <a:gd name="connsiteX3" fmla="*/ 351692 w 586154"/>
                <a:gd name="connsiteY3" fmla="*/ 76362 h 908629"/>
                <a:gd name="connsiteX4" fmla="*/ 410308 w 586154"/>
                <a:gd name="connsiteY4" fmla="*/ 88085 h 908629"/>
                <a:gd name="connsiteX5" fmla="*/ 480646 w 586154"/>
                <a:gd name="connsiteY5" fmla="*/ 861808 h 908629"/>
                <a:gd name="connsiteX6" fmla="*/ 586154 w 586154"/>
                <a:gd name="connsiteY6" fmla="*/ 756300 h 908629"/>
                <a:gd name="connsiteX0" fmla="*/ 0 w 586154"/>
                <a:gd name="connsiteY0" fmla="*/ 744577 h 908629"/>
                <a:gd name="connsiteX1" fmla="*/ 140677 w 586154"/>
                <a:gd name="connsiteY1" fmla="*/ 545284 h 908629"/>
                <a:gd name="connsiteX2" fmla="*/ 257908 w 586154"/>
                <a:gd name="connsiteY2" fmla="*/ 615623 h 908629"/>
                <a:gd name="connsiteX3" fmla="*/ 351692 w 586154"/>
                <a:gd name="connsiteY3" fmla="*/ 76362 h 908629"/>
                <a:gd name="connsiteX4" fmla="*/ 410308 w 586154"/>
                <a:gd name="connsiteY4" fmla="*/ 88085 h 908629"/>
                <a:gd name="connsiteX5" fmla="*/ 480646 w 586154"/>
                <a:gd name="connsiteY5" fmla="*/ 861808 h 908629"/>
                <a:gd name="connsiteX6" fmla="*/ 586154 w 586154"/>
                <a:gd name="connsiteY6" fmla="*/ 756300 h 908629"/>
                <a:gd name="connsiteX0" fmla="*/ 0 w 586154"/>
                <a:gd name="connsiteY0" fmla="*/ 739113 h 903165"/>
                <a:gd name="connsiteX1" fmla="*/ 140677 w 586154"/>
                <a:gd name="connsiteY1" fmla="*/ 539820 h 903165"/>
                <a:gd name="connsiteX2" fmla="*/ 257908 w 586154"/>
                <a:gd name="connsiteY2" fmla="*/ 516374 h 903165"/>
                <a:gd name="connsiteX3" fmla="*/ 351692 w 586154"/>
                <a:gd name="connsiteY3" fmla="*/ 70898 h 903165"/>
                <a:gd name="connsiteX4" fmla="*/ 410308 w 586154"/>
                <a:gd name="connsiteY4" fmla="*/ 82621 h 903165"/>
                <a:gd name="connsiteX5" fmla="*/ 480646 w 586154"/>
                <a:gd name="connsiteY5" fmla="*/ 856344 h 903165"/>
                <a:gd name="connsiteX6" fmla="*/ 586154 w 586154"/>
                <a:gd name="connsiteY6" fmla="*/ 750836 h 903165"/>
                <a:gd name="connsiteX0" fmla="*/ 0 w 609600"/>
                <a:gd name="connsiteY0" fmla="*/ 739113 h 1036471"/>
                <a:gd name="connsiteX1" fmla="*/ 140677 w 609600"/>
                <a:gd name="connsiteY1" fmla="*/ 539820 h 1036471"/>
                <a:gd name="connsiteX2" fmla="*/ 257908 w 609600"/>
                <a:gd name="connsiteY2" fmla="*/ 516374 h 1036471"/>
                <a:gd name="connsiteX3" fmla="*/ 351692 w 609600"/>
                <a:gd name="connsiteY3" fmla="*/ 70898 h 1036471"/>
                <a:gd name="connsiteX4" fmla="*/ 410308 w 609600"/>
                <a:gd name="connsiteY4" fmla="*/ 82621 h 1036471"/>
                <a:gd name="connsiteX5" fmla="*/ 480646 w 609600"/>
                <a:gd name="connsiteY5" fmla="*/ 856344 h 1036471"/>
                <a:gd name="connsiteX6" fmla="*/ 609600 w 609600"/>
                <a:gd name="connsiteY6" fmla="*/ 997020 h 10364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09600" h="1036471">
                  <a:moveTo>
                    <a:pt x="0" y="739113"/>
                  </a:moveTo>
                  <a:cubicBezTo>
                    <a:pt x="72292" y="761582"/>
                    <a:pt x="97692" y="576943"/>
                    <a:pt x="140677" y="539820"/>
                  </a:cubicBezTo>
                  <a:cubicBezTo>
                    <a:pt x="183662" y="502697"/>
                    <a:pt x="222739" y="594528"/>
                    <a:pt x="257908" y="516374"/>
                  </a:cubicBezTo>
                  <a:cubicBezTo>
                    <a:pt x="293077" y="438220"/>
                    <a:pt x="326292" y="143190"/>
                    <a:pt x="351692" y="70898"/>
                  </a:cubicBezTo>
                  <a:cubicBezTo>
                    <a:pt x="377092" y="-1394"/>
                    <a:pt x="388816" y="-48287"/>
                    <a:pt x="410308" y="82621"/>
                  </a:cubicBezTo>
                  <a:cubicBezTo>
                    <a:pt x="431800" y="213529"/>
                    <a:pt x="451338" y="744975"/>
                    <a:pt x="480646" y="856344"/>
                  </a:cubicBezTo>
                  <a:cubicBezTo>
                    <a:pt x="509954" y="967713"/>
                    <a:pt x="571500" y="1105458"/>
                    <a:pt x="609600" y="997020"/>
                  </a:cubicBezTo>
                </a:path>
              </a:pathLst>
            </a:cu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400">
                <a:latin typeface="Arial" pitchFamily="-1" charset="0"/>
                <a:ea typeface="ＭＳ Ｐゴシック" pitchFamily="-1" charset="-128"/>
              </a:endParaRPr>
            </a:p>
          </p:txBody>
        </p:sp>
        <p:sp>
          <p:nvSpPr>
            <p:cNvPr id="31" name="正方形/長方形 30">
              <a:extLst>
                <a:ext uri="{FF2B5EF4-FFF2-40B4-BE49-F238E27FC236}">
                  <a16:creationId xmlns:a16="http://schemas.microsoft.com/office/drawing/2014/main" id="{274A5CC7-A0B1-5F44-AA11-906A2ED5F496}"/>
                </a:ext>
              </a:extLst>
            </p:cNvPr>
            <p:cNvSpPr/>
            <p:nvPr/>
          </p:nvSpPr>
          <p:spPr>
            <a:xfrm>
              <a:off x="7408669" y="6241336"/>
              <a:ext cx="97975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Doublet</a:t>
              </a:r>
              <a:endParaRPr lang="ja-JP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6910558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172D1448-6432-CD4F-A384-086D93FCED48}"/>
              </a:ext>
            </a:extLst>
          </p:cNvPr>
          <p:cNvGrpSpPr/>
          <p:nvPr/>
        </p:nvGrpSpPr>
        <p:grpSpPr>
          <a:xfrm>
            <a:off x="244538" y="1940630"/>
            <a:ext cx="6764173" cy="4662884"/>
            <a:chOff x="-36512" y="1410505"/>
            <a:chExt cx="8044691" cy="5545610"/>
          </a:xfrm>
        </p:grpSpPr>
        <p:pic>
          <p:nvPicPr>
            <p:cNvPr id="3" name="図 2">
              <a:extLst>
                <a:ext uri="{FF2B5EF4-FFF2-40B4-BE49-F238E27FC236}">
                  <a16:creationId xmlns:a16="http://schemas.microsoft.com/office/drawing/2014/main" id="{88349C8B-93E5-D848-A182-0C86B94A2A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36512" y="1410505"/>
              <a:ext cx="8044691" cy="5426596"/>
            </a:xfrm>
            <a:prstGeom prst="rect">
              <a:avLst/>
            </a:prstGeom>
          </p:spPr>
        </p:pic>
        <p:sp>
          <p:nvSpPr>
            <p:cNvPr id="205" name="正方形/長方形 204">
              <a:extLst>
                <a:ext uri="{FF2B5EF4-FFF2-40B4-BE49-F238E27FC236}">
                  <a16:creationId xmlns:a16="http://schemas.microsoft.com/office/drawing/2014/main" id="{7E1D2081-C35F-1140-9F49-0EEA24A44B0F}"/>
                </a:ext>
              </a:extLst>
            </p:cNvPr>
            <p:cNvSpPr/>
            <p:nvPr/>
          </p:nvSpPr>
          <p:spPr>
            <a:xfrm>
              <a:off x="2783668" y="4005223"/>
              <a:ext cx="1768537" cy="439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dirty="0">
                  <a:effectLst>
                    <a:glow rad="127000">
                      <a:schemeClr val="bg1"/>
                    </a:glow>
                  </a:effectLst>
                  <a:latin typeface="Helvetica" pitchFamily="2" charset="0"/>
                </a:rPr>
                <a:t>Convolution</a:t>
              </a:r>
            </a:p>
          </p:txBody>
        </p:sp>
        <p:sp>
          <p:nvSpPr>
            <p:cNvPr id="207" name="正方形/長方形 206">
              <a:extLst>
                <a:ext uri="{FF2B5EF4-FFF2-40B4-BE49-F238E27FC236}">
                  <a16:creationId xmlns:a16="http://schemas.microsoft.com/office/drawing/2014/main" id="{F0975936-7228-0245-AD3C-DAFB985F2FAD}"/>
                </a:ext>
              </a:extLst>
            </p:cNvPr>
            <p:cNvSpPr/>
            <p:nvPr/>
          </p:nvSpPr>
          <p:spPr>
            <a:xfrm>
              <a:off x="2311275" y="6516865"/>
              <a:ext cx="1768537" cy="4392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dirty="0">
                  <a:effectLst>
                    <a:glow rad="127000">
                      <a:schemeClr val="bg1"/>
                    </a:glow>
                  </a:effectLst>
                  <a:latin typeface="Helvetica" pitchFamily="2" charset="0"/>
                </a:rPr>
                <a:t>Convolution</a:t>
              </a:r>
            </a:p>
          </p:txBody>
        </p:sp>
        <p:sp>
          <p:nvSpPr>
            <p:cNvPr id="208" name="正方形/長方形 207">
              <a:extLst>
                <a:ext uri="{FF2B5EF4-FFF2-40B4-BE49-F238E27FC236}">
                  <a16:creationId xmlns:a16="http://schemas.microsoft.com/office/drawing/2014/main" id="{BE577F93-4310-7A46-9523-EEF0EC3DDA45}"/>
                </a:ext>
              </a:extLst>
            </p:cNvPr>
            <p:cNvSpPr/>
            <p:nvPr/>
          </p:nvSpPr>
          <p:spPr>
            <a:xfrm>
              <a:off x="4745559" y="4005223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dirty="0">
                  <a:effectLst>
                    <a:glow rad="127000">
                      <a:schemeClr val="bg1"/>
                    </a:glow>
                  </a:effectLst>
                  <a:latin typeface="Helvetica" pitchFamily="2" charset="0"/>
                </a:rPr>
                <a:t>Pooling</a:t>
              </a:r>
            </a:p>
          </p:txBody>
        </p:sp>
        <p:sp>
          <p:nvSpPr>
            <p:cNvPr id="209" name="正方形/長方形 208">
              <a:extLst>
                <a:ext uri="{FF2B5EF4-FFF2-40B4-BE49-F238E27FC236}">
                  <a16:creationId xmlns:a16="http://schemas.microsoft.com/office/drawing/2014/main" id="{C2C0EB85-AAFB-244F-9FEA-68F229E4EDE6}"/>
                </a:ext>
              </a:extLst>
            </p:cNvPr>
            <p:cNvSpPr/>
            <p:nvPr/>
          </p:nvSpPr>
          <p:spPr>
            <a:xfrm>
              <a:off x="1199492" y="6516865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dirty="0">
                  <a:effectLst>
                    <a:glow rad="127000">
                      <a:schemeClr val="bg1"/>
                    </a:glow>
                  </a:effectLst>
                  <a:latin typeface="Helvetica" pitchFamily="2" charset="0"/>
                </a:rPr>
                <a:t>Pooling</a:t>
              </a:r>
            </a:p>
          </p:txBody>
        </p:sp>
        <p:sp>
          <p:nvSpPr>
            <p:cNvPr id="210" name="正方形/長方形 209">
              <a:extLst>
                <a:ext uri="{FF2B5EF4-FFF2-40B4-BE49-F238E27FC236}">
                  <a16:creationId xmlns:a16="http://schemas.microsoft.com/office/drawing/2014/main" id="{F0A65C99-C9AF-D147-87B3-40167929A30B}"/>
                </a:ext>
              </a:extLst>
            </p:cNvPr>
            <p:cNvSpPr/>
            <p:nvPr/>
          </p:nvSpPr>
          <p:spPr>
            <a:xfrm>
              <a:off x="4403848" y="6516865"/>
              <a:ext cx="1584176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US" altLang="ja-JP" dirty="0">
                  <a:effectLst>
                    <a:glow rad="127000">
                      <a:schemeClr val="bg1"/>
                    </a:glow>
                  </a:effectLst>
                  <a:latin typeface="Helvetica" pitchFamily="2" charset="0"/>
                </a:rPr>
                <a:t>Pooling</a:t>
              </a:r>
            </a:p>
          </p:txBody>
        </p:sp>
      </p:grp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22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Gamma-ray Spectrometry: Methods</a:t>
            </a:r>
          </a:p>
        </p:txBody>
      </p:sp>
      <p:sp>
        <p:nvSpPr>
          <p:cNvPr id="110" name="正方形/長方形 109">
            <a:extLst>
              <a:ext uri="{FF2B5EF4-FFF2-40B4-BE49-F238E27FC236}">
                <a16:creationId xmlns:a16="http://schemas.microsoft.com/office/drawing/2014/main" id="{81032FB0-105E-F24E-A6A6-81E3F2D1121A}"/>
              </a:ext>
            </a:extLst>
          </p:cNvPr>
          <p:cNvSpPr/>
          <p:nvPr/>
        </p:nvSpPr>
        <p:spPr>
          <a:xfrm>
            <a:off x="1127680" y="1025620"/>
            <a:ext cx="80446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altLang="ja-JP" dirty="0"/>
              <a:t>R. Takahashi (M1 student) coded everything last year for his bachelor thesis</a:t>
            </a:r>
            <a:endParaRPr lang="ja-JP" altLang="en-US"/>
          </a:p>
        </p:txBody>
      </p:sp>
      <p:sp>
        <p:nvSpPr>
          <p:cNvPr id="202" name="正方形/長方形 201">
            <a:extLst>
              <a:ext uri="{FF2B5EF4-FFF2-40B4-BE49-F238E27FC236}">
                <a16:creationId xmlns:a16="http://schemas.microsoft.com/office/drawing/2014/main" id="{7CD5A652-6F4E-7A41-9014-CBD6D81F956E}"/>
              </a:ext>
            </a:extLst>
          </p:cNvPr>
          <p:cNvSpPr/>
          <p:nvPr/>
        </p:nvSpPr>
        <p:spPr>
          <a:xfrm>
            <a:off x="4918252" y="2263017"/>
            <a:ext cx="411633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b="1" dirty="0" err="1"/>
              <a:t>Tensorflow</a:t>
            </a:r>
            <a:r>
              <a:rPr lang="en-US" altLang="ja-JP" sz="2400" b="1" dirty="0"/>
              <a:t> + </a:t>
            </a:r>
            <a:r>
              <a:rPr lang="en-US" altLang="ja-JP" sz="2400" b="1" dirty="0" err="1"/>
              <a:t>keras</a:t>
            </a:r>
            <a:endParaRPr lang="en-US" altLang="ja-JP" sz="2400" b="1" dirty="0"/>
          </a:p>
          <a:p>
            <a:pPr algn="r"/>
            <a:r>
              <a:rPr lang="en-US" altLang="ja-JP" sz="2400" b="1" dirty="0"/>
              <a:t>to develop the ML model</a:t>
            </a:r>
            <a:endParaRPr lang="ja-JP" altLang="en-US" sz="2400" b="1"/>
          </a:p>
        </p:txBody>
      </p:sp>
      <p:sp>
        <p:nvSpPr>
          <p:cNvPr id="203" name="正方形/長方形 202">
            <a:extLst>
              <a:ext uri="{FF2B5EF4-FFF2-40B4-BE49-F238E27FC236}">
                <a16:creationId xmlns:a16="http://schemas.microsoft.com/office/drawing/2014/main" id="{CB2BEB9D-7950-5D42-B489-F1A14EB6F969}"/>
              </a:ext>
            </a:extLst>
          </p:cNvPr>
          <p:cNvSpPr/>
          <p:nvPr/>
        </p:nvSpPr>
        <p:spPr>
          <a:xfrm>
            <a:off x="5154326" y="3242110"/>
            <a:ext cx="3956241" cy="1200329"/>
          </a:xfrm>
          <a:prstGeom prst="rect">
            <a:avLst/>
          </a:prstGeom>
          <a:ln w="317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altLang="ja-JP" sz="2400" dirty="0"/>
              <a:t>Using GPU server machine </a:t>
            </a:r>
          </a:p>
          <a:p>
            <a:pPr algn="ctr"/>
            <a:r>
              <a:rPr lang="en-US" altLang="ja-JP" sz="2400" dirty="0"/>
              <a:t>having </a:t>
            </a:r>
            <a:r>
              <a:rPr lang="en-US" altLang="ja-JP" sz="2400" b="1" dirty="0">
                <a:solidFill>
                  <a:srgbClr val="FF0000"/>
                </a:solidFill>
              </a:rPr>
              <a:t>2 boards </a:t>
            </a:r>
            <a:r>
              <a:rPr lang="en-US" altLang="ja-JP" sz="2400" dirty="0"/>
              <a:t>of </a:t>
            </a:r>
            <a:r>
              <a:rPr lang="en-US" altLang="ja-JP" sz="2400" b="1" dirty="0" err="1">
                <a:solidFill>
                  <a:srgbClr val="FF0000"/>
                </a:solidFill>
              </a:rPr>
              <a:t>Geforce</a:t>
            </a:r>
            <a:r>
              <a:rPr lang="en-US" altLang="ja-JP" sz="2400" b="1" dirty="0">
                <a:solidFill>
                  <a:srgbClr val="FF0000"/>
                </a:solidFill>
              </a:rPr>
              <a:t> RTX 3020</a:t>
            </a:r>
            <a:endParaRPr lang="ja-JP" altLang="en-US" sz="2400" b="1">
              <a:solidFill>
                <a:srgbClr val="FF0000"/>
              </a:solidFill>
            </a:endParaRPr>
          </a:p>
        </p:txBody>
      </p:sp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6318FA66-821A-7140-B4ED-9822BAC5621E}"/>
              </a:ext>
            </a:extLst>
          </p:cNvPr>
          <p:cNvSpPr/>
          <p:nvPr/>
        </p:nvSpPr>
        <p:spPr>
          <a:xfrm>
            <a:off x="5662623" y="6492097"/>
            <a:ext cx="13003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dirty="0">
                <a:solidFill>
                  <a:srgbClr val="0000FF"/>
                </a:solidFill>
              </a:rPr>
              <a:t>Loss: MSE</a:t>
            </a:r>
            <a:endParaRPr lang="ja-JP" altLang="en-US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621C905-127B-9C4F-9D6C-DE9A535B9560}"/>
              </a:ext>
            </a:extLst>
          </p:cNvPr>
          <p:cNvSpPr/>
          <p:nvPr/>
        </p:nvSpPr>
        <p:spPr>
          <a:xfrm>
            <a:off x="82174" y="1330290"/>
            <a:ext cx="89158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Activity prediction of </a:t>
            </a:r>
            <a:r>
              <a:rPr lang="en-US" altLang="ja-JP" sz="2800" b="1" baseline="300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137</a:t>
            </a:r>
            <a:r>
              <a:rPr lang="en-US" altLang="ja-JP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Cs including </a:t>
            </a:r>
            <a:r>
              <a:rPr lang="en-US" altLang="ja-JP" sz="2800" b="1" baseline="300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134</a:t>
            </a:r>
            <a:r>
              <a:rPr lang="en-US" altLang="ja-JP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Cs and </a:t>
            </a:r>
            <a:r>
              <a:rPr lang="en-US" altLang="ja-JP" sz="2800" b="1" baseline="30000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40</a:t>
            </a:r>
            <a:r>
              <a:rPr lang="en-US" altLang="ja-JP" sz="28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K</a:t>
            </a:r>
          </a:p>
          <a:p>
            <a:pPr lvl="0" algn="r"/>
            <a:r>
              <a:rPr lang="en-US" altLang="ja-JP" sz="2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(random activity for each nuclide, fixed measurement time 60s)</a:t>
            </a:r>
            <a:endParaRPr lang="en-US" altLang="ja-JP" sz="2800" dirty="0">
              <a:solidFill>
                <a:srgbClr val="FF0000"/>
              </a:solidFill>
              <a:effectLst>
                <a:glow rad="127000">
                  <a:schemeClr val="bg1"/>
                </a:glow>
              </a:effectLst>
              <a:latin typeface="Helvetica" pitchFamily="2" charset="0"/>
            </a:endParaRPr>
          </a:p>
        </p:txBody>
      </p:sp>
      <p:sp>
        <p:nvSpPr>
          <p:cNvPr id="206" name="正方形/長方形 205">
            <a:extLst>
              <a:ext uri="{FF2B5EF4-FFF2-40B4-BE49-F238E27FC236}">
                <a16:creationId xmlns:a16="http://schemas.microsoft.com/office/drawing/2014/main" id="{41590869-A66F-8D4B-BDDF-DEF9258DE008}"/>
              </a:ext>
            </a:extLst>
          </p:cNvPr>
          <p:cNvSpPr/>
          <p:nvPr/>
        </p:nvSpPr>
        <p:spPr>
          <a:xfrm rot="5400000">
            <a:off x="-835588" y="4976335"/>
            <a:ext cx="295065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altLang="ja-JP" sz="2000" dirty="0">
                <a:solidFill>
                  <a:srgbClr val="0000FF"/>
                </a:solidFill>
                <a:effectLst/>
                <a:latin typeface="Helvetica" pitchFamily="2" charset="0"/>
              </a:rPr>
              <a:t>Training and validation data sets were prepared by Geant4 simulation</a:t>
            </a: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019D4D94-48ED-B24B-AE34-FE9B2FD49813}"/>
              </a:ext>
            </a:extLst>
          </p:cNvPr>
          <p:cNvSpPr/>
          <p:nvPr/>
        </p:nvSpPr>
        <p:spPr bwMode="auto">
          <a:xfrm>
            <a:off x="6362306" y="4968978"/>
            <a:ext cx="974576" cy="36933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8F8CCB1-47A8-FC48-B7E4-D0A4C32320F3}"/>
              </a:ext>
            </a:extLst>
          </p:cNvPr>
          <p:cNvSpPr/>
          <p:nvPr/>
        </p:nvSpPr>
        <p:spPr>
          <a:xfrm>
            <a:off x="6549283" y="4797152"/>
            <a:ext cx="1578063" cy="1492445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txBody>
          <a:bodyPr wrap="square" anchor="ctr">
            <a:noAutofit/>
          </a:bodyPr>
          <a:lstStyle/>
          <a:p>
            <a:r>
              <a:rPr lang="en-US" altLang="ja-JP" sz="2000" b="1" baseline="30000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137</a:t>
            </a:r>
            <a:r>
              <a:rPr lang="en-US" altLang="ja-JP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Cs</a:t>
            </a:r>
            <a:endParaRPr lang="ja-JP" altLang="en-US" sz="2000" b="1">
              <a:solidFill>
                <a:srgbClr val="FF0000"/>
              </a:solidFill>
            </a:endParaRPr>
          </a:p>
          <a:p>
            <a:pPr algn="ctr"/>
            <a:r>
              <a:rPr lang="en-US" altLang="ja-JP" sz="20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Helvetica" pitchFamily="2" charset="0"/>
              </a:rPr>
              <a:t>Activity</a:t>
            </a:r>
          </a:p>
        </p:txBody>
      </p:sp>
    </p:spTree>
    <p:extLst>
      <p:ext uri="{BB962C8B-B14F-4D97-AF65-F5344CB8AC3E}">
        <p14:creationId xmlns:p14="http://schemas.microsoft.com/office/powerpoint/2010/main" val="8298111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Results and discussion: </a:t>
            </a:r>
            <a:r>
              <a:rPr kumimoji="0" lang="en-US" altLang="ja-JP" sz="2800" baseline="300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137</a:t>
            </a: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Cs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2A928945-5622-A745-A7BA-EC3CFFDA1AA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008" y="1053346"/>
            <a:ext cx="3720600" cy="3023726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E17C1808-8670-6B48-B764-32EE0C70A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057960"/>
            <a:ext cx="3714923" cy="3019112"/>
          </a:xfrm>
          <a:prstGeom prst="rect">
            <a:avLst/>
          </a:prstGeom>
        </p:spPr>
      </p:pic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FADB2C6E-3B93-5547-B84D-B04A4725605A}"/>
              </a:ext>
            </a:extLst>
          </p:cNvPr>
          <p:cNvSpPr txBox="1"/>
          <p:nvPr/>
        </p:nvSpPr>
        <p:spPr>
          <a:xfrm>
            <a:off x="1259632" y="1106647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effectLst>
                  <a:glow rad="127000">
                    <a:schemeClr val="bg1"/>
                  </a:glow>
                </a:effectLst>
                <a:latin typeface="+mj-lt"/>
                <a:ea typeface="メイリオ" panose="020B0604030504040204" pitchFamily="50" charset="-128"/>
              </a:rPr>
              <a:t>Covell method</a:t>
            </a:r>
            <a:endParaRPr kumimoji="1" lang="en-US" altLang="ja-JP" sz="2000" b="1" dirty="0">
              <a:effectLst>
                <a:glow rad="127000">
                  <a:schemeClr val="bg1"/>
                </a:glow>
              </a:effectLst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2CC14360-6AE5-F141-AA31-D7DB01F300EB}"/>
              </a:ext>
            </a:extLst>
          </p:cNvPr>
          <p:cNvSpPr txBox="1"/>
          <p:nvPr/>
        </p:nvSpPr>
        <p:spPr>
          <a:xfrm>
            <a:off x="5652120" y="1106647"/>
            <a:ext cx="2579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2000" b="1" dirty="0">
                <a:effectLst>
                  <a:glow rad="127000">
                    <a:schemeClr val="bg1"/>
                  </a:glow>
                </a:effectLst>
                <a:latin typeface="+mj-lt"/>
                <a:ea typeface="メイリオ" panose="020B0604030504040204" pitchFamily="50" charset="-128"/>
              </a:rPr>
              <a:t>Present CNN model</a:t>
            </a:r>
            <a:endParaRPr kumimoji="1" lang="en-US" altLang="ja-JP" sz="2000" b="1" dirty="0">
              <a:effectLst>
                <a:glow rad="127000">
                  <a:schemeClr val="bg1"/>
                </a:glow>
              </a:effectLst>
              <a:latin typeface="+mj-lt"/>
              <a:ea typeface="メイリオ" panose="020B0604030504040204" pitchFamily="50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C59BDBC-6BA7-C74A-BEFD-4F1AA21C7414}"/>
              </a:ext>
            </a:extLst>
          </p:cNvPr>
          <p:cNvSpPr txBox="1"/>
          <p:nvPr/>
        </p:nvSpPr>
        <p:spPr>
          <a:xfrm>
            <a:off x="13878" y="3972573"/>
            <a:ext cx="89980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dirty="0"/>
              <a:t>Measurement time of the data set was fixed to 60 sec.</a:t>
            </a:r>
            <a:r>
              <a:rPr lang="en-US" altLang="ja-JP" sz="2000" dirty="0"/>
              <a:t>, </a:t>
            </a:r>
          </a:p>
          <a:p>
            <a:pPr algn="r"/>
            <a:r>
              <a:rPr lang="en-US" altLang="ja-JP" sz="2000" dirty="0"/>
              <a:t>thus the following analysis method proposed</a:t>
            </a:r>
            <a:r>
              <a:rPr kumimoji="1" lang="en-US" altLang="ja-JP" sz="2000" dirty="0"/>
              <a:t> </a:t>
            </a:r>
            <a:endParaRPr kumimoji="1" lang="ja-JP" altLang="en-US" sz="20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459487A-DC14-2040-843E-4F11CDF1F383}"/>
                  </a:ext>
                </a:extLst>
              </p:cNvPr>
              <p:cNvSpPr txBox="1"/>
              <p:nvPr/>
            </p:nvSpPr>
            <p:spPr>
              <a:xfrm>
                <a:off x="72988" y="4583718"/>
                <a:ext cx="8998024" cy="8863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kumimoji="1" lang="en-US" altLang="ja-JP" sz="2400" dirty="0"/>
                  <a:t>Derive squared value of ratio of SD: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altLang="ja-JP" sz="2400" i="1">
                                <a:latin typeface="Cambria Math" panose="02040503050406030204" pitchFamily="18" charset="0"/>
                                <a:ea typeface="メイリオ" panose="020B0604030504040204" pitchFamily="50" charset="-128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altLang="ja-JP" sz="2400" i="1">
                                    <a:latin typeface="Cambria Math" panose="02040503050406030204" pitchFamily="18" charset="0"/>
                                    <a:ea typeface="メイリオ" panose="020B0604030504040204" pitchFamily="50" charset="-128"/>
                                  </a:rPr>
                                </m:ctrlPr>
                              </m:fPr>
                              <m:num>
                                <m:sSubSup>
                                  <m:sSub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2400"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Cvl</m:t>
                                    </m:r>
                                  </m:sub>
                                  <m:sup/>
                                </m:sSubSup>
                              </m:num>
                              <m:den>
                                <m:sSubSup>
                                  <m:sSubSupPr>
                                    <m:ctrlPr>
                                      <a:rPr lang="en-US" altLang="ja-JP" sz="2400" i="1"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</m:ctrlPr>
                                  </m:sSubSupPr>
                                  <m:e>
                                    <m:r>
                                      <a:rPr lang="ja-JP" altLang="en-US" sz="2400" i="1"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𝜎</m:t>
                                    </m:r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US" altLang="ja-JP" sz="2400">
                                        <a:latin typeface="Cambria Math" panose="02040503050406030204" pitchFamily="18" charset="0"/>
                                        <a:ea typeface="メイリオ" panose="020B0604030504040204" pitchFamily="50" charset="-128"/>
                                      </a:rPr>
                                      <m:t>CNN</m:t>
                                    </m:r>
                                  </m:sub>
                                  <m:sup/>
                                </m:sSubSup>
                              </m:den>
                            </m:f>
                          </m:e>
                        </m:d>
                      </m:e>
                      <m:sup>
                        <m:r>
                          <a:rPr lang="en-US" altLang="ja-JP" sz="2400" i="1">
                            <a:latin typeface="Cambria Math" panose="02040503050406030204" pitchFamily="18" charset="0"/>
                            <a:ea typeface="メイリオ" panose="020B0604030504040204" pitchFamily="50" charset="-128"/>
                          </a:rPr>
                          <m:t>2</m:t>
                        </m:r>
                      </m:sup>
                    </m:sSup>
                    <m:r>
                      <a:rPr lang="en-US" altLang="ja-JP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≡</m:t>
                    </m:r>
                    <m:r>
                      <a:rPr lang="en-US" altLang="ja-JP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endParaRPr lang="en-US" altLang="ja-JP" sz="2400" dirty="0">
                  <a:ea typeface="メイリオ" panose="020B0604030504040204" pitchFamily="50" charset="-128"/>
                </a:endParaRPr>
              </a:p>
            </p:txBody>
          </p:sp>
        </mc:Choice>
        <mc:Fallback xmlns="">
          <p:sp>
            <p:nvSpPr>
              <p:cNvPr id="31" name="テキスト ボックス 30">
                <a:extLst>
                  <a:ext uri="{FF2B5EF4-FFF2-40B4-BE49-F238E27FC236}">
                    <a16:creationId xmlns:a16="http://schemas.microsoft.com/office/drawing/2014/main" id="{D459487A-DC14-2040-843E-4F11CDF1F3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988" y="4583718"/>
                <a:ext cx="8998024" cy="886333"/>
              </a:xfrm>
              <a:prstGeom prst="rect">
                <a:avLst/>
              </a:prstGeom>
              <a:blipFill>
                <a:blip r:embed="rId5"/>
                <a:stretch>
                  <a:fillRect l="-986" b="-281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直線コネクタ 29">
            <a:extLst>
              <a:ext uri="{FF2B5EF4-FFF2-40B4-BE49-F238E27FC236}">
                <a16:creationId xmlns:a16="http://schemas.microsoft.com/office/drawing/2014/main" id="{B6A86CFD-C114-D94D-BED1-78C15342AF25}"/>
              </a:ext>
            </a:extLst>
          </p:cNvPr>
          <p:cNvCxnSpPr>
            <a:cxnSpLocks/>
          </p:cNvCxnSpPr>
          <p:nvPr/>
        </p:nvCxnSpPr>
        <p:spPr bwMode="auto">
          <a:xfrm>
            <a:off x="2982258" y="2431654"/>
            <a:ext cx="0" cy="12493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8" name="直線コネクタ 37">
            <a:extLst>
              <a:ext uri="{FF2B5EF4-FFF2-40B4-BE49-F238E27FC236}">
                <a16:creationId xmlns:a16="http://schemas.microsoft.com/office/drawing/2014/main" id="{E496FCD4-1743-6447-A14B-8C89C0607242}"/>
              </a:ext>
            </a:extLst>
          </p:cNvPr>
          <p:cNvCxnSpPr>
            <a:cxnSpLocks/>
          </p:cNvCxnSpPr>
          <p:nvPr/>
        </p:nvCxnSpPr>
        <p:spPr bwMode="auto">
          <a:xfrm>
            <a:off x="7405428" y="2443377"/>
            <a:ext cx="0" cy="1249332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9AEC64E-1E75-4D44-83AB-A3C41E6D239B}"/>
              </a:ext>
            </a:extLst>
          </p:cNvPr>
          <p:cNvSpPr txBox="1"/>
          <p:nvPr/>
        </p:nvSpPr>
        <p:spPr>
          <a:xfrm rot="18900000">
            <a:off x="1094006" y="2076720"/>
            <a:ext cx="286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tx1">
                    <a:alpha val="50000"/>
                  </a:schemeClr>
                </a:solidFill>
              </a:rPr>
              <a:t>Preliminary</a:t>
            </a:r>
            <a:endParaRPr kumimoji="1" lang="ja-JP" altLang="en-US" sz="3200" b="1">
              <a:solidFill>
                <a:schemeClr val="tx1">
                  <a:alpha val="50000"/>
                </a:schemeClr>
              </a:solidFill>
            </a:endParaRPr>
          </a:p>
        </p:txBody>
      </p:sp>
      <p:sp>
        <p:nvSpPr>
          <p:cNvPr id="40" name="テキスト ボックス 39">
            <a:extLst>
              <a:ext uri="{FF2B5EF4-FFF2-40B4-BE49-F238E27FC236}">
                <a16:creationId xmlns:a16="http://schemas.microsoft.com/office/drawing/2014/main" id="{68D25332-BFF3-754E-B544-3AA244392DD5}"/>
              </a:ext>
            </a:extLst>
          </p:cNvPr>
          <p:cNvSpPr txBox="1"/>
          <p:nvPr/>
        </p:nvSpPr>
        <p:spPr>
          <a:xfrm rot="18900000">
            <a:off x="5571002" y="2139267"/>
            <a:ext cx="28690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tx1">
                    <a:alpha val="50000"/>
                  </a:schemeClr>
                </a:solidFill>
              </a:rPr>
              <a:t>Preliminary</a:t>
            </a:r>
            <a:endParaRPr kumimoji="1" lang="ja-JP" altLang="en-US" sz="3200" b="1">
              <a:solidFill>
                <a:schemeClr val="tx1">
                  <a:alpha val="50000"/>
                </a:schemeClr>
              </a:solidFill>
            </a:endParaRPr>
          </a:p>
        </p:txBody>
      </p:sp>
      <p:cxnSp>
        <p:nvCxnSpPr>
          <p:cNvPr id="8" name="直線矢印コネクタ 7">
            <a:extLst>
              <a:ext uri="{FF2B5EF4-FFF2-40B4-BE49-F238E27FC236}">
                <a16:creationId xmlns:a16="http://schemas.microsoft.com/office/drawing/2014/main" id="{A5D7F2CD-3408-A849-AB10-C3B4B49A5B14}"/>
              </a:ext>
            </a:extLst>
          </p:cNvPr>
          <p:cNvCxnSpPr>
            <a:cxnSpLocks/>
          </p:cNvCxnSpPr>
          <p:nvPr/>
        </p:nvCxnSpPr>
        <p:spPr bwMode="auto">
          <a:xfrm>
            <a:off x="7405428" y="1562184"/>
            <a:ext cx="0" cy="883806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p:cxnSp>
        <p:nvCxnSpPr>
          <p:cNvPr id="28" name="直線矢印コネクタ 27">
            <a:extLst>
              <a:ext uri="{FF2B5EF4-FFF2-40B4-BE49-F238E27FC236}">
                <a16:creationId xmlns:a16="http://schemas.microsoft.com/office/drawing/2014/main" id="{1C2724D7-4101-334B-BC28-2BEDFC111900}"/>
              </a:ext>
            </a:extLst>
          </p:cNvPr>
          <p:cNvCxnSpPr>
            <a:cxnSpLocks/>
          </p:cNvCxnSpPr>
          <p:nvPr/>
        </p:nvCxnSpPr>
        <p:spPr bwMode="auto">
          <a:xfrm>
            <a:off x="2989081" y="1474304"/>
            <a:ext cx="0" cy="1115495"/>
          </a:xfrm>
          <a:prstGeom prst="straightConnector1">
            <a:avLst/>
          </a:prstGeom>
          <a:solidFill>
            <a:schemeClr val="accent1"/>
          </a:solidFill>
          <a:ln w="63500" cap="flat" cmpd="sng" algn="ctr">
            <a:solidFill>
              <a:srgbClr val="FF0000"/>
            </a:solidFill>
            <a:prstDash val="solid"/>
            <a:round/>
            <a:headEnd type="arrow" w="sm" len="sm"/>
            <a:tailEnd type="arrow" w="sm" len="sm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C0BA843-0CF5-AB4D-8F51-6551A40BEF51}"/>
                  </a:ext>
                </a:extLst>
              </p:cNvPr>
              <p:cNvSpPr/>
              <p:nvPr/>
            </p:nvSpPr>
            <p:spPr>
              <a:xfrm>
                <a:off x="3102949" y="1688790"/>
                <a:ext cx="665182" cy="498213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Cvl</m:t>
                          </m:r>
                        </m:sub>
                        <m:sup/>
                      </m:sSubSup>
                    </m:oMath>
                  </m:oMathPara>
                </a14:m>
                <a:endParaRPr lang="ja-JP" altLang="en-US" sz="2800" b="1" i="1" baseline="-2500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29" name="正方形/長方形 28">
                <a:extLst>
                  <a:ext uri="{FF2B5EF4-FFF2-40B4-BE49-F238E27FC236}">
                    <a16:creationId xmlns:a16="http://schemas.microsoft.com/office/drawing/2014/main" id="{FC0BA843-0CF5-AB4D-8F51-6551A40BEF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02949" y="1688790"/>
                <a:ext cx="665182" cy="498213"/>
              </a:xfrm>
              <a:prstGeom prst="rect">
                <a:avLst/>
              </a:prstGeom>
              <a:blipFill>
                <a:blip r:embed="rId6"/>
                <a:stretch>
                  <a:fillRect l="-18868" r="-18868" b="-317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483C8015-3F82-7E42-BBB1-B8C2E68095F0}"/>
                  </a:ext>
                </a:extLst>
              </p:cNvPr>
              <p:cNvSpPr/>
              <p:nvPr/>
            </p:nvSpPr>
            <p:spPr>
              <a:xfrm>
                <a:off x="7454530" y="1635930"/>
                <a:ext cx="828688" cy="489301"/>
              </a:xfrm>
              <a:prstGeom prst="rect">
                <a:avLst/>
              </a:prstGeom>
              <a:noFill/>
            </p:spPr>
            <p:txBody>
              <a:bodyPr wrap="none" lIns="0" tIns="0" rIns="0" bIns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ja-JP" sz="2800" i="1" smtClean="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bSupPr>
                        <m:e>
                          <m:r>
                            <a:rPr lang="ja-JP" altLang="en-US" sz="2800" i="1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𝜎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ja-JP" sz="280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C</m:t>
                          </m:r>
                          <m:r>
                            <m:rPr>
                              <m:sty m:val="p"/>
                            </m:rPr>
                            <a:rPr lang="en-US" altLang="ja-JP" sz="2800" b="0" i="0" smtClean="0">
                              <a:solidFill>
                                <a:srgbClr val="FF0000"/>
                              </a:solidFill>
                              <a:effectLst>
                                <a:glow rad="127000">
                                  <a:schemeClr val="bg1"/>
                                </a:glow>
                              </a:effectLst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NN</m:t>
                          </m:r>
                        </m:sub>
                        <m:sup/>
                      </m:sSubSup>
                    </m:oMath>
                  </m:oMathPara>
                </a14:m>
                <a:endParaRPr lang="ja-JP" altLang="en-US" sz="2800" b="1" i="1" baseline="-2500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+mj-lt"/>
                </a:endParaRPr>
              </a:p>
            </p:txBody>
          </p:sp>
        </mc:Choice>
        <mc:Fallback xmlns="">
          <p:sp>
            <p:nvSpPr>
              <p:cNvPr id="33" name="正方形/長方形 32">
                <a:extLst>
                  <a:ext uri="{FF2B5EF4-FFF2-40B4-BE49-F238E27FC236}">
                    <a16:creationId xmlns:a16="http://schemas.microsoft.com/office/drawing/2014/main" id="{483C8015-3F82-7E42-BBB1-B8C2E6809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4530" y="1635930"/>
                <a:ext cx="828688" cy="489301"/>
              </a:xfrm>
              <a:prstGeom prst="rect">
                <a:avLst/>
              </a:prstGeom>
              <a:blipFill>
                <a:blip r:embed="rId7"/>
                <a:stretch>
                  <a:fillRect l="-16667" r="-12121" b="-3500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38E79BBE-CBDD-EA4D-A1FE-104545CB6984}"/>
                  </a:ext>
                </a:extLst>
              </p:cNvPr>
              <p:cNvSpPr/>
              <p:nvPr/>
            </p:nvSpPr>
            <p:spPr>
              <a:xfrm>
                <a:off x="316071" y="5496077"/>
                <a:ext cx="8681953" cy="1316487"/>
              </a:xfrm>
              <a:prstGeom prst="rect">
                <a:avLst/>
              </a:prstGeom>
              <a:ln w="38100">
                <a:solidFill>
                  <a:schemeClr val="tx1"/>
                </a:solidFill>
              </a:ln>
            </p:spPr>
            <p:txBody>
              <a:bodyPr wrap="square" tIns="108000" bIns="108000">
                <a:spAutoFit/>
              </a:bodyPr>
              <a:lstStyle/>
              <a:p>
                <a:r>
                  <a:rPr lang="en-US" altLang="ja-JP" dirty="0"/>
                  <a:t>SD for Covell method is determined by statistical uncertainty of the photo peak.</a:t>
                </a:r>
              </a:p>
              <a:p>
                <a:r>
                  <a:rPr lang="en-US" altLang="ja-JP" dirty="0"/>
                  <a:t>The statistical uncertainty reduces with measurement time.</a:t>
                </a:r>
              </a:p>
              <a:p>
                <a:pPr marL="222250"/>
                <a:r>
                  <a:rPr lang="en-US" altLang="ja-JP" sz="1600" dirty="0"/>
                  <a:t>If “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1600" dirty="0"/>
                  <a:t>” times longer measurement is preformed, the SD reduces from</a:t>
                </a:r>
                <a:r>
                  <a:rPr lang="en-US" altLang="ja-JP" sz="1600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ja-JP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ja-JP" sz="1600" dirty="0"/>
                  <a:t> to</a:t>
                </a:r>
                <a14:m>
                  <m:oMath xmlns:m="http://schemas.openxmlformats.org/officeDocument/2006/math">
                    <m:r>
                      <a:rPr lang="en-US" altLang="ja-JP" sz="1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altLang="ja-JP" sz="16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1/</m:t>
                    </m:r>
                    <m:rad>
                      <m:radPr>
                        <m:degHide m:val="on"/>
                        <m:ctrlPr>
                          <a:rPr lang="en-US" altLang="ja-JP" sz="16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𝑐</m:t>
                            </m:r>
                            <m: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𝑛𝑒𝑡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altLang="ja-JP" sz="1600" dirty="0"/>
                  <a:t>.</a:t>
                </a:r>
              </a:p>
              <a:p>
                <a:pPr marL="222250"/>
                <a:r>
                  <a:rPr lang="en-US" altLang="ja-JP" sz="1600" dirty="0"/>
                  <a:t>Therefore, “</a:t>
                </a:r>
                <a14:m>
                  <m:oMath xmlns:m="http://schemas.openxmlformats.org/officeDocument/2006/math">
                    <m:r>
                      <a:rPr lang="en-US" altLang="ja-JP" sz="1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1600" dirty="0"/>
                  <a:t>” can be regarded as measurement time increasing factor of the CNN model.</a:t>
                </a:r>
                <a:endParaRPr lang="ja-JP" altLang="en-US" sz="1600"/>
              </a:p>
            </p:txBody>
          </p:sp>
        </mc:Choice>
        <mc:Fallback xmlns="">
          <p:sp>
            <p:nvSpPr>
              <p:cNvPr id="36" name="正方形/長方形 35">
                <a:extLst>
                  <a:ext uri="{FF2B5EF4-FFF2-40B4-BE49-F238E27FC236}">
                    <a16:creationId xmlns:a16="http://schemas.microsoft.com/office/drawing/2014/main" id="{38E79BBE-CBDD-EA4D-A1FE-104545CB698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071" y="5496077"/>
                <a:ext cx="8681953" cy="1316487"/>
              </a:xfrm>
              <a:prstGeom prst="rect">
                <a:avLst/>
              </a:prstGeom>
              <a:blipFill>
                <a:blip r:embed="rId8"/>
                <a:stretch>
                  <a:fillRect l="-437"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72774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Results and discussion: </a:t>
            </a:r>
            <a:r>
              <a:rPr kumimoji="0" lang="en-US" altLang="ja-JP" sz="2800" baseline="300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137</a:t>
            </a: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Cs activity</a:t>
            </a:r>
          </a:p>
        </p:txBody>
      </p:sp>
      <p:pic>
        <p:nvPicPr>
          <p:cNvPr id="18" name="図 17">
            <a:extLst>
              <a:ext uri="{FF2B5EF4-FFF2-40B4-BE49-F238E27FC236}">
                <a16:creationId xmlns:a16="http://schemas.microsoft.com/office/drawing/2014/main" id="{8F0677A2-4C93-664C-BD96-2883795116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37" b="-3"/>
          <a:stretch/>
        </p:blipFill>
        <p:spPr>
          <a:xfrm>
            <a:off x="2411760" y="1086475"/>
            <a:ext cx="5223611" cy="3693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9870F76-BDDD-6646-9E7F-8CE8B93EC17C}"/>
                  </a:ext>
                </a:extLst>
              </p:cNvPr>
              <p:cNvSpPr/>
              <p:nvPr/>
            </p:nvSpPr>
            <p:spPr>
              <a:xfrm rot="16200000">
                <a:off x="402547" y="2136262"/>
                <a:ext cx="3347032" cy="12474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ja-JP" sz="280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</m:ctrlPr>
                        </m:sSupPr>
                        <m:e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𝑐</m:t>
                          </m:r>
                          <m:r>
                            <a:rPr lang="en-US" altLang="ja-JP" sz="2800" b="0" i="1" smtClean="0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=</m:t>
                          </m:r>
                          <m:d>
                            <m:dPr>
                              <m:ctrlPr>
                                <a:rPr lang="en-US" altLang="ja-JP" sz="2800" i="1">
                                  <a:latin typeface="Cambria Math" panose="02040503050406030204" pitchFamily="18" charset="0"/>
                                  <a:ea typeface="メイリオ" panose="020B0604030504040204" pitchFamily="50" charset="-128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ja-JP" sz="2800" i="1" smtClean="0">
                                      <a:latin typeface="Cambria Math" panose="02040503050406030204" pitchFamily="18" charset="0"/>
                                      <a:ea typeface="メイリオ" panose="020B0604030504040204" pitchFamily="50" charset="-128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80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Cvl</m:t>
                                      </m:r>
                                    </m:sub>
                                    <m:sup/>
                                  </m:sSubSup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ja-JP" sz="28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ja-JP" altLang="en-US" sz="2800" i="1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𝜎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ja-JP" sz="2800">
                                          <a:latin typeface="Cambria Math" panose="02040503050406030204" pitchFamily="18" charset="0"/>
                                          <a:ea typeface="メイリオ" panose="020B0604030504040204" pitchFamily="50" charset="-128"/>
                                        </a:rPr>
                                        <m:t>CNN</m:t>
                                      </m:r>
                                    </m:sub>
                                    <m:sup/>
                                  </m:sSub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ja-JP" sz="2800" i="1">
                              <a:latin typeface="Cambria Math" panose="02040503050406030204" pitchFamily="18" charset="0"/>
                              <a:ea typeface="メイリオ" panose="020B0604030504040204" pitchFamily="50" charset="-128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ja-JP" altLang="en-US" sz="2800" dirty="0"/>
              </a:p>
            </p:txBody>
          </p:sp>
        </mc:Choice>
        <mc:Fallback xmlns="">
          <p:sp>
            <p:nvSpPr>
              <p:cNvPr id="21" name="正方形/長方形 20">
                <a:extLst>
                  <a:ext uri="{FF2B5EF4-FFF2-40B4-BE49-F238E27FC236}">
                    <a16:creationId xmlns:a16="http://schemas.microsoft.com/office/drawing/2014/main" id="{19870F76-BDDD-6646-9E7F-8CE8B93EC1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402547" y="2136262"/>
                <a:ext cx="3347032" cy="1247457"/>
              </a:xfrm>
              <a:prstGeom prst="rect">
                <a:avLst/>
              </a:prstGeom>
              <a:blipFill>
                <a:blip r:embed="rId4"/>
                <a:stretch>
                  <a:fillRect r="-2020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94F6A6C-061A-1B4C-93FB-59A5AD28D160}"/>
                  </a:ext>
                </a:extLst>
              </p:cNvPr>
              <p:cNvSpPr/>
              <p:nvPr/>
            </p:nvSpPr>
            <p:spPr>
              <a:xfrm>
                <a:off x="9850" y="4633195"/>
                <a:ext cx="434534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ja-JP" sz="2800" b="1" dirty="0">
                    <a:solidFill>
                      <a:srgbClr val="0000FF"/>
                    </a:solidFill>
                  </a:rPr>
                  <a:t>What does “</a:t>
                </a:r>
                <a14:m>
                  <m:oMath xmlns:m="http://schemas.openxmlformats.org/officeDocument/2006/math">
                    <m:r>
                      <a:rPr lang="en-US" altLang="ja-JP" sz="2800" b="1" i="1">
                        <a:solidFill>
                          <a:srgbClr val="0000FF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altLang="ja-JP" sz="2800" b="1" dirty="0">
                    <a:solidFill>
                      <a:srgbClr val="0000FF"/>
                    </a:solidFill>
                  </a:rPr>
                  <a:t>” mean?</a:t>
                </a:r>
                <a:endParaRPr lang="ja-JP" altLang="en-US" sz="2800" b="1">
                  <a:solidFill>
                    <a:srgbClr val="0000FF"/>
                  </a:solidFill>
                </a:endParaRPr>
              </a:p>
            </p:txBody>
          </p:sp>
        </mc:Choice>
        <mc:Fallback xmlns="">
          <p:sp>
            <p:nvSpPr>
              <p:cNvPr id="24" name="正方形/長方形 23">
                <a:extLst>
                  <a:ext uri="{FF2B5EF4-FFF2-40B4-BE49-F238E27FC236}">
                    <a16:creationId xmlns:a16="http://schemas.microsoft.com/office/drawing/2014/main" id="{494F6A6C-061A-1B4C-93FB-59A5AD28D1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0" y="4633195"/>
                <a:ext cx="4345349" cy="523220"/>
              </a:xfrm>
              <a:prstGeom prst="rect">
                <a:avLst/>
              </a:prstGeom>
              <a:blipFill>
                <a:blip r:embed="rId5"/>
                <a:stretch>
                  <a:fillRect l="-2915" t="-11628" b="-27907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C0BDB61-5B42-6446-A985-027CE39C4357}"/>
                  </a:ext>
                </a:extLst>
              </p:cNvPr>
              <p:cNvSpPr/>
              <p:nvPr/>
            </p:nvSpPr>
            <p:spPr>
              <a:xfrm>
                <a:off x="467544" y="5079769"/>
                <a:ext cx="8498822" cy="17851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ja-JP" sz="2200" dirty="0"/>
                  <a:t>By analyzing with Covell method, </a:t>
                </a:r>
                <a:r>
                  <a:rPr lang="en-US" altLang="ja-JP" sz="2200" dirty="0">
                    <a:solidFill>
                      <a:srgbClr val="FF0000"/>
                    </a:solidFill>
                  </a:rPr>
                  <a:t>“</a:t>
                </a:r>
                <a14:m>
                  <m:oMath xmlns:m="http://schemas.openxmlformats.org/officeDocument/2006/math">
                    <m:r>
                      <a:rPr lang="en-US" altLang="ja-JP" sz="22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2200" dirty="0">
                    <a:solidFill>
                      <a:srgbClr val="FF0000"/>
                    </a:solidFill>
                  </a:rPr>
                  <a:t>” times longer measurement time is necessary</a:t>
                </a:r>
                <a:r>
                  <a:rPr lang="en-US" altLang="ja-JP" sz="2200" dirty="0"/>
                  <a:t>. It can be regarded as </a:t>
                </a:r>
                <a:r>
                  <a:rPr lang="en-US" altLang="ja-JP" sz="2200" dirty="0">
                    <a:solidFill>
                      <a:srgbClr val="FF0000"/>
                    </a:solidFill>
                  </a:rPr>
                  <a:t>time increasing factor</a:t>
                </a:r>
                <a:r>
                  <a:rPr lang="en-US" altLang="ja-JP" sz="2200" dirty="0"/>
                  <a:t>. </a:t>
                </a:r>
              </a:p>
              <a:p>
                <a:pPr marL="342900" indent="-342900">
                  <a:buFont typeface="Wingdings" pitchFamily="2" charset="2"/>
                  <a:buChar char="l"/>
                </a:pPr>
                <a:r>
                  <a:rPr lang="en-US" altLang="ja-JP" sz="2200" dirty="0"/>
                  <a:t>Larger than 1 for </a:t>
                </a:r>
                <a14:m>
                  <m:oMath xmlns:m="http://schemas.openxmlformats.org/officeDocument/2006/math">
                    <m:r>
                      <a:rPr lang="en-US" altLang="ja-JP" sz="2200" i="1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lang="en-US" altLang="ja-JP" sz="2200" dirty="0"/>
                  <a:t> is expected and </a:t>
                </a:r>
                <a:r>
                  <a:rPr lang="en-US" altLang="ja-JP" sz="2200" dirty="0">
                    <a:solidFill>
                      <a:srgbClr val="FF0000"/>
                    </a:solidFill>
                  </a:rPr>
                  <a:t>higher activity range (~1.5), we achieved</a:t>
                </a:r>
                <a:r>
                  <a:rPr lang="en-US" altLang="ja-JP" sz="2200" dirty="0"/>
                  <a:t>. However lower range did not…</a:t>
                </a:r>
              </a:p>
              <a:p>
                <a:pPr algn="r"/>
                <a:r>
                  <a:rPr lang="en-US" altLang="ja-JP" sz="2200" dirty="0"/>
                  <a:t>	</a:t>
                </a:r>
                <a:r>
                  <a:rPr lang="ja-JP" altLang="en-US" sz="2200">
                    <a:latin typeface="Calibri" panose="020F0502020204030204" pitchFamily="34" charset="0"/>
                    <a:cs typeface="Calibri" panose="020F0502020204030204" pitchFamily="34" charset="0"/>
                  </a:rPr>
                  <a:t>→</a:t>
                </a:r>
                <a:r>
                  <a:rPr lang="en-US" altLang="ja-JP" sz="2200" dirty="0"/>
                  <a:t> Cost (loss) function development has continued…</a:t>
                </a:r>
                <a:endParaRPr lang="ja-JP" altLang="en-US" sz="2200"/>
              </a:p>
            </p:txBody>
          </p:sp>
        </mc:Choice>
        <mc:Fallback xmlns="">
          <p:sp>
            <p:nvSpPr>
              <p:cNvPr id="27" name="正方形/長方形 26">
                <a:extLst>
                  <a:ext uri="{FF2B5EF4-FFF2-40B4-BE49-F238E27FC236}">
                    <a16:creationId xmlns:a16="http://schemas.microsoft.com/office/drawing/2014/main" id="{5C0BDB61-5B42-6446-A985-027CE39C435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079769"/>
                <a:ext cx="8498822" cy="1785104"/>
              </a:xfrm>
              <a:prstGeom prst="rect">
                <a:avLst/>
              </a:prstGeom>
              <a:blipFill>
                <a:blip r:embed="rId6"/>
                <a:stretch>
                  <a:fillRect l="-745" t="-2113" r="-745" b="-5634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コネクタ 31">
            <a:extLst>
              <a:ext uri="{FF2B5EF4-FFF2-40B4-BE49-F238E27FC236}">
                <a16:creationId xmlns:a16="http://schemas.microsoft.com/office/drawing/2014/main" id="{EEFA0985-2A42-CC4A-B21B-3B1A49710089}"/>
              </a:ext>
            </a:extLst>
          </p:cNvPr>
          <p:cNvCxnSpPr/>
          <p:nvPr/>
        </p:nvCxnSpPr>
        <p:spPr>
          <a:xfrm>
            <a:off x="3152765" y="2759990"/>
            <a:ext cx="439200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71CE50A1-8D8C-384D-855C-37F94621BDB4}"/>
              </a:ext>
            </a:extLst>
          </p:cNvPr>
          <p:cNvSpPr txBox="1"/>
          <p:nvPr/>
        </p:nvSpPr>
        <p:spPr>
          <a:xfrm>
            <a:off x="5148064" y="1304714"/>
            <a:ext cx="24873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chemeClr val="tx1">
                    <a:alpha val="50000"/>
                  </a:schemeClr>
                </a:solidFill>
              </a:rPr>
              <a:t>Preliminary</a:t>
            </a:r>
            <a:endParaRPr kumimoji="1" lang="ja-JP" altLang="en-US" sz="3200" b="1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4470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25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26663B-F2F2-2E47-9B18-D9170AE6826C}"/>
              </a:ext>
            </a:extLst>
          </p:cNvPr>
          <p:cNvSpPr/>
          <p:nvPr/>
        </p:nvSpPr>
        <p:spPr bwMode="auto">
          <a:xfrm>
            <a:off x="107504" y="1232014"/>
            <a:ext cx="6840000" cy="1224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o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ur ML application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radiation metrology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5A4B3D-E3F5-CA41-AA8F-4E8BD8E26BFA}"/>
              </a:ext>
            </a:extLst>
          </p:cNvPr>
          <p:cNvSpPr/>
          <p:nvPr/>
        </p:nvSpPr>
        <p:spPr bwMode="auto">
          <a:xfrm>
            <a:off x="1115616" y="2660882"/>
            <a:ext cx="7272808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ANN Neutron Spectrum Unfolding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742866C-3B4C-2A4A-A82F-28C9A6296A05}"/>
              </a:ext>
            </a:extLst>
          </p:cNvPr>
          <p:cNvSpPr/>
          <p:nvPr/>
        </p:nvSpPr>
        <p:spPr bwMode="auto">
          <a:xfrm>
            <a:off x="2158024" y="5518556"/>
            <a:ext cx="6840000" cy="12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677B905-B954-6D43-8EFF-EF09BD2D5B62}"/>
              </a:ext>
            </a:extLst>
          </p:cNvPr>
          <p:cNvSpPr/>
          <p:nvPr/>
        </p:nvSpPr>
        <p:spPr bwMode="auto">
          <a:xfrm>
            <a:off x="1115616" y="4089125"/>
            <a:ext cx="7272808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Gamma-ray Spectrometry</a:t>
            </a:r>
          </a:p>
        </p:txBody>
      </p:sp>
    </p:spTree>
    <p:extLst>
      <p:ext uri="{BB962C8B-B14F-4D97-AF65-F5344CB8AC3E}">
        <p14:creationId xmlns:p14="http://schemas.microsoft.com/office/powerpoint/2010/main" val="15134264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図 29">
            <a:extLst>
              <a:ext uri="{FF2B5EF4-FFF2-40B4-BE49-F238E27FC236}">
                <a16:creationId xmlns:a16="http://schemas.microsoft.com/office/drawing/2014/main" id="{20C66763-692B-6745-9E47-B9009C267C5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045090" y="1340041"/>
            <a:ext cx="4096760" cy="5002948"/>
          </a:xfrm>
          <a:prstGeom prst="rect">
            <a:avLst/>
          </a:prstGeom>
        </p:spPr>
      </p:pic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2DF68605-2322-E146-823E-EEC0B01546A0}"/>
              </a:ext>
            </a:extLst>
          </p:cNvPr>
          <p:cNvSpPr/>
          <p:nvPr/>
        </p:nvSpPr>
        <p:spPr bwMode="auto">
          <a:xfrm>
            <a:off x="107504" y="2636911"/>
            <a:ext cx="4829074" cy="3888433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63500" dir="2700000" algn="tl" rotWithShape="0">
              <a:prstClr val="black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26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C14DCD9-0B16-8F4F-B10B-50AEE0804162}"/>
              </a:ext>
            </a:extLst>
          </p:cNvPr>
          <p:cNvSpPr txBox="1"/>
          <p:nvPr/>
        </p:nvSpPr>
        <p:spPr>
          <a:xfrm>
            <a:off x="143508" y="1135162"/>
            <a:ext cx="5112568" cy="1380614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ja-JP" sz="2400" b="1" dirty="0">
                <a:solidFill>
                  <a:srgbClr val="0000FF"/>
                </a:solidFill>
              </a:rPr>
              <a:t>ML application for neutron spectrum unfolding of </a:t>
            </a:r>
          </a:p>
          <a:p>
            <a:pPr marL="342900" indent="-342900">
              <a:lnSpc>
                <a:spcPts val="2200"/>
              </a:lnSpc>
              <a:buClr>
                <a:schemeClr val="bg1"/>
              </a:buClr>
              <a:buFont typeface="Wingdings" pitchFamily="2" charset="2"/>
              <a:buChar char="n"/>
            </a:pPr>
            <a:r>
              <a:rPr lang="en-US" altLang="ja-JP" sz="2400" b="1" dirty="0">
                <a:solidFill>
                  <a:srgbClr val="0000FF"/>
                </a:solidFill>
              </a:rPr>
              <a:t>multiple-foils activation method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827571F-ECD5-DC48-A2FC-776D57CB29BE}"/>
              </a:ext>
            </a:extLst>
          </p:cNvPr>
          <p:cNvSpPr txBox="1"/>
          <p:nvPr/>
        </p:nvSpPr>
        <p:spPr>
          <a:xfrm>
            <a:off x="212920" y="2677230"/>
            <a:ext cx="472365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32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  <a:latin typeface="Helvetica" pitchFamily="2" charset="0"/>
              </a:rPr>
              <a:t>S</a:t>
            </a:r>
            <a:r>
              <a:rPr kumimoji="1" lang="en-US" altLang="ja-JP" sz="32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  <a:latin typeface="Helvetica" pitchFamily="2" charset="0"/>
              </a:rPr>
              <a:t>imple fully-connected  feedforward NN model</a:t>
            </a:r>
          </a:p>
        </p:txBody>
      </p:sp>
      <p:sp>
        <p:nvSpPr>
          <p:cNvPr id="32" name="正方形/長方形 31">
            <a:extLst>
              <a:ext uri="{FF2B5EF4-FFF2-40B4-BE49-F238E27FC236}">
                <a16:creationId xmlns:a16="http://schemas.microsoft.com/office/drawing/2014/main" id="{038D06D7-6400-9540-A49D-473244E6F14B}"/>
              </a:ext>
            </a:extLst>
          </p:cNvPr>
          <p:cNvSpPr/>
          <p:nvPr/>
        </p:nvSpPr>
        <p:spPr>
          <a:xfrm>
            <a:off x="216737" y="3794767"/>
            <a:ext cx="4610608" cy="2569934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323850" lvl="1" indent="-31115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ja-JP" sz="2600" dirty="0"/>
              <a:t>gives </a:t>
            </a:r>
            <a:r>
              <a:rPr lang="en-US" altLang="ja-JP" sz="2600" dirty="0">
                <a:solidFill>
                  <a:srgbClr val="FF0000"/>
                </a:solidFill>
              </a:rPr>
              <a:t>sufficient unfolding results</a:t>
            </a:r>
            <a:r>
              <a:rPr lang="en-US" altLang="ja-JP" sz="2600" dirty="0"/>
              <a:t> compared with those of conventional one, </a:t>
            </a:r>
          </a:p>
          <a:p>
            <a:pPr marL="323850" lvl="1" indent="-323850">
              <a:buFont typeface="Wingdings" pitchFamily="2" charset="2"/>
              <a:buChar char="ü"/>
            </a:pPr>
            <a:r>
              <a:rPr lang="en-US" altLang="ja-JP" sz="2600" dirty="0"/>
              <a:t>even it requires </a:t>
            </a:r>
            <a:r>
              <a:rPr lang="en-US" altLang="ja-JP" sz="2600" dirty="0">
                <a:solidFill>
                  <a:srgbClr val="FF0000"/>
                </a:solidFill>
              </a:rPr>
              <a:t>no initial guess and human inducible convergence condition</a:t>
            </a:r>
            <a:r>
              <a:rPr lang="en-US" altLang="ja-JP" sz="2600" dirty="0"/>
              <a:t>.</a:t>
            </a:r>
            <a:endParaRPr lang="ja-JP" altLang="en-US" sz="2600"/>
          </a:p>
        </p:txBody>
      </p:sp>
    </p:spTree>
    <p:extLst>
      <p:ext uri="{BB962C8B-B14F-4D97-AF65-F5344CB8AC3E}">
        <p14:creationId xmlns:p14="http://schemas.microsoft.com/office/powerpoint/2010/main" val="18295764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Summary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AD7DAADB-6DE6-414F-AF5B-32E0470A3539}"/>
              </a:ext>
            </a:extLst>
          </p:cNvPr>
          <p:cNvSpPr txBox="1"/>
          <p:nvPr/>
        </p:nvSpPr>
        <p:spPr>
          <a:xfrm>
            <a:off x="143508" y="1135162"/>
            <a:ext cx="4536504" cy="608129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marL="342900" indent="-342900" algn="ctr">
              <a:lnSpc>
                <a:spcPts val="2200"/>
              </a:lnSpc>
              <a:buFont typeface="Wingdings" pitchFamily="2" charset="2"/>
              <a:buChar char="n"/>
            </a:pPr>
            <a:r>
              <a:rPr lang="en-US" altLang="ja-JP" sz="2400" b="1" dirty="0">
                <a:solidFill>
                  <a:srgbClr val="0000FF"/>
                </a:solidFill>
              </a:rPr>
              <a:t>Gamma-ray spectrometry</a:t>
            </a:r>
            <a:endParaRPr kumimoji="1" lang="ja-JP" altLang="en-US" sz="2400" b="1" dirty="0">
              <a:solidFill>
                <a:srgbClr val="0000FF"/>
              </a:solidFill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64056A0-5A1D-0146-9DAB-E9EFEBC6B9B7}"/>
              </a:ext>
            </a:extLst>
          </p:cNvPr>
          <p:cNvGrpSpPr/>
          <p:nvPr/>
        </p:nvGrpSpPr>
        <p:grpSpPr>
          <a:xfrm>
            <a:off x="4497926" y="2340824"/>
            <a:ext cx="4594237" cy="3733730"/>
            <a:chOff x="3771914" y="2063602"/>
            <a:chExt cx="5217861" cy="424054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05CDF6E-C4DB-EA4A-A076-BAE4CFD15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14" y="2063602"/>
              <a:ext cx="5217861" cy="4240548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654F26D-7F85-F747-80C0-A386003F6B05}"/>
                </a:ext>
              </a:extLst>
            </p:cNvPr>
            <p:cNvSpPr txBox="1"/>
            <p:nvPr/>
          </p:nvSpPr>
          <p:spPr>
            <a:xfrm>
              <a:off x="4579438" y="2287311"/>
              <a:ext cx="2303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  <a:latin typeface="+mj-lt"/>
                  <a:ea typeface="メイリオ" panose="020B0604030504040204" pitchFamily="50" charset="-128"/>
                </a:rPr>
                <a:t>Covell method</a:t>
              </a:r>
              <a:endParaRPr kumimoji="1" lang="en-US" altLang="ja-JP" sz="24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946C286-EE6B-EE4A-B506-8EE9CBD9EBB6}"/>
              </a:ext>
            </a:extLst>
          </p:cNvPr>
          <p:cNvGrpSpPr>
            <a:grpSpLocks noChangeAspect="1"/>
          </p:cNvGrpSpPr>
          <p:nvPr/>
        </p:nvGrpSpPr>
        <p:grpSpPr>
          <a:xfrm>
            <a:off x="4497926" y="2348880"/>
            <a:ext cx="4254962" cy="3724086"/>
            <a:chOff x="5468981" y="3595994"/>
            <a:chExt cx="3430738" cy="3002698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B13C708-99CA-4441-8E56-5D0661DE5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" t="237" r="7511" b="304"/>
            <a:stretch/>
          </p:blipFill>
          <p:spPr>
            <a:xfrm>
              <a:off x="5468981" y="3595994"/>
              <a:ext cx="3430738" cy="3002698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E6AA839-5DBD-9447-B95A-B41BFD27A166}"/>
                </a:ext>
              </a:extLst>
            </p:cNvPr>
            <p:cNvSpPr txBox="1"/>
            <p:nvPr/>
          </p:nvSpPr>
          <p:spPr>
            <a:xfrm>
              <a:off x="6061694" y="3723080"/>
              <a:ext cx="1559161" cy="37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+mj-lt"/>
                  <a:ea typeface="メイリオ" panose="020B0604030504040204" pitchFamily="50" charset="-128"/>
                </a:rPr>
                <a:t>CNN model</a:t>
              </a:r>
              <a:endPara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メイリオ" panose="020B0604030504040204" pitchFamily="50" charset="-128"/>
              </a:endParaRPr>
            </a:p>
          </p:txBody>
        </p:sp>
      </p:grpSp>
      <p:sp>
        <p:nvSpPr>
          <p:cNvPr id="31" name="正方形/長方形 30">
            <a:extLst>
              <a:ext uri="{FF2B5EF4-FFF2-40B4-BE49-F238E27FC236}">
                <a16:creationId xmlns:a16="http://schemas.microsoft.com/office/drawing/2014/main" id="{4ED06570-49F1-D74B-ABD4-62E298C499EC}"/>
              </a:ext>
            </a:extLst>
          </p:cNvPr>
          <p:cNvSpPr/>
          <p:nvPr/>
        </p:nvSpPr>
        <p:spPr bwMode="auto">
          <a:xfrm>
            <a:off x="107504" y="1916831"/>
            <a:ext cx="4254962" cy="4847809"/>
          </a:xfrm>
          <a:prstGeom prst="rect">
            <a:avLst/>
          </a:prstGeom>
          <a:solidFill>
            <a:schemeClr val="accent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dist="63500" dir="2700000" algn="tl" rotWithShape="0">
              <a:prstClr val="black"/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2" name="テキスト ボックス 31">
            <a:extLst>
              <a:ext uri="{FF2B5EF4-FFF2-40B4-BE49-F238E27FC236}">
                <a16:creationId xmlns:a16="http://schemas.microsoft.com/office/drawing/2014/main" id="{895460E5-B28C-AF48-A5A0-E7D1B5ADBC4D}"/>
              </a:ext>
            </a:extLst>
          </p:cNvPr>
          <p:cNvSpPr txBox="1"/>
          <p:nvPr/>
        </p:nvSpPr>
        <p:spPr>
          <a:xfrm>
            <a:off x="143508" y="2120305"/>
            <a:ext cx="42663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ja-JP" sz="3200" b="1" dirty="0">
                <a:solidFill>
                  <a:schemeClr val="bg1"/>
                </a:solidFill>
                <a:effectLst>
                  <a:glow rad="127000">
                    <a:schemeClr val="tx1">
                      <a:alpha val="50000"/>
                    </a:schemeClr>
                  </a:glow>
                </a:effectLst>
                <a:latin typeface="Helvetica" pitchFamily="2" charset="0"/>
              </a:rPr>
              <a:t>Convolutional Neural Network</a:t>
            </a:r>
            <a:endParaRPr kumimoji="1" lang="en-US" altLang="ja-JP" sz="3200" b="1" dirty="0">
              <a:solidFill>
                <a:schemeClr val="bg1"/>
              </a:solidFill>
              <a:effectLst>
                <a:glow rad="127000">
                  <a:schemeClr val="tx1">
                    <a:alpha val="50000"/>
                  </a:schemeClr>
                </a:glow>
              </a:effectLst>
              <a:latin typeface="Helvetica" pitchFamily="2" charset="0"/>
            </a:endParaRPr>
          </a:p>
        </p:txBody>
      </p:sp>
      <p:sp>
        <p:nvSpPr>
          <p:cNvPr id="33" name="正方形/長方形 32">
            <a:extLst>
              <a:ext uri="{FF2B5EF4-FFF2-40B4-BE49-F238E27FC236}">
                <a16:creationId xmlns:a16="http://schemas.microsoft.com/office/drawing/2014/main" id="{D7675630-1240-934B-9F13-33048995E080}"/>
              </a:ext>
            </a:extLst>
          </p:cNvPr>
          <p:cNvSpPr/>
          <p:nvPr/>
        </p:nvSpPr>
        <p:spPr>
          <a:xfrm>
            <a:off x="242964" y="3227199"/>
            <a:ext cx="4025506" cy="3370153"/>
          </a:xfrm>
          <a:prstGeom prst="rect">
            <a:avLst/>
          </a:prstGeom>
          <a:solidFill>
            <a:schemeClr val="bg1">
              <a:alpha val="85000"/>
            </a:schemeClr>
          </a:solidFill>
        </p:spPr>
        <p:txBody>
          <a:bodyPr wrap="square">
            <a:spAutoFit/>
          </a:bodyPr>
          <a:lstStyle/>
          <a:p>
            <a:pPr marL="469900" lvl="1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ja-JP" sz="2600" dirty="0"/>
              <a:t>may use also </a:t>
            </a:r>
            <a:r>
              <a:rPr lang="en-US" altLang="ja-JP" sz="2600" dirty="0">
                <a:solidFill>
                  <a:srgbClr val="FF0000"/>
                </a:solidFill>
              </a:rPr>
              <a:t>non-photo peak events</a:t>
            </a:r>
            <a:r>
              <a:rPr lang="en-US" altLang="ja-JP" sz="2600" dirty="0"/>
              <a:t> for higher activity samples, </a:t>
            </a:r>
          </a:p>
          <a:p>
            <a:pPr marL="469900" lvl="1" indent="-457200">
              <a:spcAft>
                <a:spcPts val="600"/>
              </a:spcAft>
              <a:buFont typeface="Wingdings" pitchFamily="2" charset="2"/>
              <a:buChar char="ü"/>
            </a:pPr>
            <a:r>
              <a:rPr lang="en-US" altLang="ja-JP" sz="2600" dirty="0"/>
              <a:t>may </a:t>
            </a:r>
            <a:r>
              <a:rPr lang="en-US" altLang="ja-JP" sz="2600" dirty="0">
                <a:solidFill>
                  <a:srgbClr val="FF0000"/>
                </a:solidFill>
              </a:rPr>
              <a:t>not directly count photo-peak events</a:t>
            </a:r>
            <a:r>
              <a:rPr lang="en-US" altLang="ja-JP" sz="2600" dirty="0"/>
              <a:t>, considering the worse performance around lower activity sample.</a:t>
            </a:r>
          </a:p>
        </p:txBody>
      </p: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0B474C5-3477-7B48-881F-56DD2E1B46E7}"/>
              </a:ext>
            </a:extLst>
          </p:cNvPr>
          <p:cNvSpPr txBox="1"/>
          <p:nvPr/>
        </p:nvSpPr>
        <p:spPr>
          <a:xfrm rot="18900000">
            <a:off x="4858112" y="3691928"/>
            <a:ext cx="353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tx1">
                    <a:alpha val="50000"/>
                  </a:schemeClr>
                </a:solidFill>
              </a:rPr>
              <a:t>Preliminary</a:t>
            </a:r>
            <a:endParaRPr kumimoji="1" lang="ja-JP" altLang="en-US" sz="4000" b="1">
              <a:solidFill>
                <a:schemeClr val="tx1">
                  <a:alpha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916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28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5" name="グループ化 14">
            <a:extLst>
              <a:ext uri="{FF2B5EF4-FFF2-40B4-BE49-F238E27FC236}">
                <a16:creationId xmlns:a16="http://schemas.microsoft.com/office/drawing/2014/main" id="{E64056A0-5A1D-0146-9DAB-E9EFEBC6B9B7}"/>
              </a:ext>
            </a:extLst>
          </p:cNvPr>
          <p:cNvGrpSpPr/>
          <p:nvPr/>
        </p:nvGrpSpPr>
        <p:grpSpPr>
          <a:xfrm>
            <a:off x="4067944" y="2348880"/>
            <a:ext cx="4594237" cy="3733730"/>
            <a:chOff x="3771914" y="2063602"/>
            <a:chExt cx="5217861" cy="4240548"/>
          </a:xfrm>
        </p:grpSpPr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A05CDF6E-C4DB-EA4A-A076-BAE4CFD15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71914" y="2063602"/>
              <a:ext cx="5217861" cy="4240548"/>
            </a:xfrm>
            <a:prstGeom prst="rect">
              <a:avLst/>
            </a:prstGeom>
          </p:spPr>
        </p:pic>
        <p:sp>
          <p:nvSpPr>
            <p:cNvPr id="12" name="テキスト ボックス 11">
              <a:extLst>
                <a:ext uri="{FF2B5EF4-FFF2-40B4-BE49-F238E27FC236}">
                  <a16:creationId xmlns:a16="http://schemas.microsoft.com/office/drawing/2014/main" id="{9654F26D-7F85-F747-80C0-A386003F6B05}"/>
                </a:ext>
              </a:extLst>
            </p:cNvPr>
            <p:cNvSpPr txBox="1"/>
            <p:nvPr/>
          </p:nvSpPr>
          <p:spPr>
            <a:xfrm>
              <a:off x="4579438" y="2287311"/>
              <a:ext cx="230383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2400" b="1" dirty="0">
                  <a:solidFill>
                    <a:srgbClr val="0000FF"/>
                  </a:solidFill>
                  <a:effectLst>
                    <a:glow rad="127000">
                      <a:schemeClr val="bg1"/>
                    </a:glow>
                  </a:effectLst>
                  <a:latin typeface="+mj-lt"/>
                  <a:ea typeface="メイリオ" panose="020B0604030504040204" pitchFamily="50" charset="-128"/>
                </a:rPr>
                <a:t>Covell method</a:t>
              </a:r>
              <a:endParaRPr kumimoji="1" lang="en-US" altLang="ja-JP" sz="2400" b="1" dirty="0">
                <a:solidFill>
                  <a:srgbClr val="0000FF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メイリオ" panose="020B0604030504040204" pitchFamily="50" charset="-128"/>
              </a:endParaRPr>
            </a:p>
          </p:txBody>
        </p:sp>
      </p:grp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F946C286-EE6B-EE4A-B506-8EE9CBD9EBB6}"/>
              </a:ext>
            </a:extLst>
          </p:cNvPr>
          <p:cNvGrpSpPr>
            <a:grpSpLocks noChangeAspect="1"/>
          </p:cNvGrpSpPr>
          <p:nvPr/>
        </p:nvGrpSpPr>
        <p:grpSpPr>
          <a:xfrm>
            <a:off x="4067944" y="2356936"/>
            <a:ext cx="4254962" cy="3724086"/>
            <a:chOff x="5468981" y="3595994"/>
            <a:chExt cx="3430738" cy="3002698"/>
          </a:xfrm>
        </p:grpSpPr>
        <p:pic>
          <p:nvPicPr>
            <p:cNvPr id="11" name="図 10">
              <a:extLst>
                <a:ext uri="{FF2B5EF4-FFF2-40B4-BE49-F238E27FC236}">
                  <a16:creationId xmlns:a16="http://schemas.microsoft.com/office/drawing/2014/main" id="{5B13C708-99CA-4441-8E56-5D0661DE594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alphaModFix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8" t="237" r="7511" b="304"/>
            <a:stretch/>
          </p:blipFill>
          <p:spPr>
            <a:xfrm>
              <a:off x="5468981" y="3595994"/>
              <a:ext cx="3430738" cy="3002698"/>
            </a:xfrm>
            <a:prstGeom prst="rect">
              <a:avLst/>
            </a:prstGeom>
            <a:effectLst>
              <a:softEdge rad="0"/>
            </a:effectLst>
          </p:spPr>
        </p:pic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EE6AA839-5DBD-9447-B95A-B41BFD27A166}"/>
                </a:ext>
              </a:extLst>
            </p:cNvPr>
            <p:cNvSpPr txBox="1"/>
            <p:nvPr/>
          </p:nvSpPr>
          <p:spPr>
            <a:xfrm>
              <a:off x="6061694" y="3723080"/>
              <a:ext cx="1559161" cy="3722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>
                  <a:solidFill>
                    <a:srgbClr val="FF0000"/>
                  </a:solidFill>
                  <a:effectLst>
                    <a:glow rad="127000">
                      <a:schemeClr val="bg1"/>
                    </a:glow>
                  </a:effectLst>
                  <a:latin typeface="+mj-lt"/>
                  <a:ea typeface="メイリオ" panose="020B0604030504040204" pitchFamily="50" charset="-128"/>
                </a:rPr>
                <a:t>CNN model</a:t>
              </a:r>
              <a:endParaRPr kumimoji="1" lang="en-US" altLang="ja-JP" sz="2400" b="1" dirty="0">
                <a:solidFill>
                  <a:srgbClr val="FF0000"/>
                </a:solidFill>
                <a:effectLst>
                  <a:glow rad="127000">
                    <a:schemeClr val="bg1"/>
                  </a:glow>
                </a:effectLst>
                <a:latin typeface="+mj-lt"/>
                <a:ea typeface="メイリオ" panose="020B0604030504040204" pitchFamily="50" charset="-128"/>
              </a:endParaRPr>
            </a:p>
          </p:txBody>
        </p:sp>
      </p:grpSp>
      <p:sp>
        <p:nvSpPr>
          <p:cNvPr id="34" name="テキスト ボックス 33">
            <a:extLst>
              <a:ext uri="{FF2B5EF4-FFF2-40B4-BE49-F238E27FC236}">
                <a16:creationId xmlns:a16="http://schemas.microsoft.com/office/drawing/2014/main" id="{20B474C5-3477-7B48-881F-56DD2E1B46E7}"/>
              </a:ext>
            </a:extLst>
          </p:cNvPr>
          <p:cNvSpPr txBox="1"/>
          <p:nvPr/>
        </p:nvSpPr>
        <p:spPr>
          <a:xfrm rot="18900000">
            <a:off x="4428130" y="3699984"/>
            <a:ext cx="35345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4000" b="1" dirty="0">
                <a:solidFill>
                  <a:schemeClr val="tx1">
                    <a:alpha val="50000"/>
                  </a:schemeClr>
                </a:solidFill>
              </a:rPr>
              <a:t>Preliminary</a:t>
            </a:r>
            <a:endParaRPr kumimoji="1" lang="ja-JP" altLang="en-US" sz="4000" b="1">
              <a:solidFill>
                <a:schemeClr val="tx1">
                  <a:alpha val="50000"/>
                </a:schemeClr>
              </a:solidFill>
            </a:endParaRPr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E4BC12EA-E765-BD49-A73B-0C5F630E4C10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0" y="2154050"/>
            <a:ext cx="3851920" cy="4703950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384963B0-6701-C844-B009-281F3950E314}"/>
              </a:ext>
            </a:extLst>
          </p:cNvPr>
          <p:cNvSpPr txBox="1"/>
          <p:nvPr/>
        </p:nvSpPr>
        <p:spPr>
          <a:xfrm>
            <a:off x="0" y="682977"/>
            <a:ext cx="8998024" cy="943919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8636"/>
              </a:avLst>
            </a:prstTxWarp>
            <a:spAutoFit/>
          </a:bodyPr>
          <a:lstStyle/>
          <a:p>
            <a:pPr algn="ctr"/>
            <a:r>
              <a:rPr kumimoji="1" lang="en-US" altLang="ja-JP" sz="4400" b="1" dirty="0">
                <a:solidFill>
                  <a:srgbClr val="0000FF"/>
                </a:solidFill>
                <a:effectLst>
                  <a:outerShdw dist="25400" dir="2700000" algn="tl" rotWithShape="0">
                    <a:prstClr val="black"/>
                  </a:outerShdw>
                </a:effectLst>
                <a:latin typeface="Helvetica" pitchFamily="2" charset="0"/>
              </a:rPr>
              <a:t>Thank</a:t>
            </a:r>
            <a:r>
              <a:rPr lang="en-US" altLang="ja-JP" sz="4400" b="1" dirty="0">
                <a:solidFill>
                  <a:srgbClr val="0000FF"/>
                </a:solidFill>
                <a:effectLst>
                  <a:outerShdw dist="25400" dir="2700000" algn="tl" rotWithShape="0">
                    <a:prstClr val="black"/>
                  </a:outerShdw>
                </a:effectLst>
                <a:latin typeface="Helvetica" pitchFamily="2" charset="0"/>
              </a:rPr>
              <a:t> you for your attention.</a:t>
            </a:r>
            <a:endParaRPr kumimoji="1" lang="ja-JP" altLang="en-US" sz="4400" b="1">
              <a:solidFill>
                <a:srgbClr val="0000FF"/>
              </a:solidFill>
              <a:effectLst>
                <a:outerShdw dist="25400" dir="2700000" algn="tl" rotWithShape="0">
                  <a:prstClr val="black"/>
                </a:outerShdw>
              </a:effectLst>
              <a:latin typeface="Helvetica" pitchFamily="2" charset="0"/>
            </a:endParaRPr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9D12EA69-0C26-134C-87A6-D84271E12493}"/>
              </a:ext>
            </a:extLst>
          </p:cNvPr>
          <p:cNvSpPr txBox="1"/>
          <p:nvPr/>
        </p:nvSpPr>
        <p:spPr>
          <a:xfrm>
            <a:off x="2771800" y="1700808"/>
            <a:ext cx="6244985" cy="402755"/>
          </a:xfrm>
          <a:prstGeom prst="rect">
            <a:avLst/>
          </a:prstGeom>
          <a:noFill/>
        </p:spPr>
        <p:txBody>
          <a:bodyPr wrap="square" rtlCol="0">
            <a:prstTxWarp prst="textPlain">
              <a:avLst>
                <a:gd name="adj" fmla="val 49072"/>
              </a:avLst>
            </a:prstTxWarp>
            <a:spAutoFit/>
          </a:bodyPr>
          <a:lstStyle/>
          <a:p>
            <a:pPr algn="ctr"/>
            <a:r>
              <a:rPr kumimoji="1" lang="en-US" altLang="ja-JP" sz="2800" dirty="0">
                <a:solidFill>
                  <a:srgbClr val="00B050"/>
                </a:solidFill>
                <a:latin typeface="Helvetica" pitchFamily="2" charset="0"/>
              </a:rPr>
              <a:t>Questions and/or Comments?</a:t>
            </a:r>
            <a:endParaRPr kumimoji="1" lang="ja-JP" altLang="en-US" sz="2800">
              <a:solidFill>
                <a:srgbClr val="00B050"/>
              </a:solidFill>
              <a:latin typeface="Helvetica" pitchFamily="2" charset="0"/>
            </a:endParaRP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BA674646-A993-1240-ABCD-E89B3E26879D}"/>
              </a:ext>
            </a:extLst>
          </p:cNvPr>
          <p:cNvSpPr txBox="1"/>
          <p:nvPr/>
        </p:nvSpPr>
        <p:spPr>
          <a:xfrm>
            <a:off x="3882872" y="6238640"/>
            <a:ext cx="382065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1600" dirty="0">
                <a:solidFill>
                  <a:srgbClr val="0000FF"/>
                </a:solidFill>
                <a:latin typeface="Helvetica" pitchFamily="2" charset="0"/>
              </a:rPr>
              <a:t>Tadahiro KIN, </a:t>
            </a:r>
            <a:r>
              <a:rPr lang="en-US" altLang="ja-JP" sz="1600" dirty="0">
                <a:latin typeface="Helvetica" pitchFamily="2" charset="0"/>
              </a:rPr>
              <a:t>Kyushu Univ. (Japan)</a:t>
            </a:r>
          </a:p>
          <a:p>
            <a:r>
              <a:rPr lang="en-US" altLang="ja-JP" sz="1400" dirty="0">
                <a:latin typeface="Helvetica" pitchFamily="2" charset="0"/>
              </a:rPr>
              <a:t>   e-mail: kin.tadahiro.981@m.</a:t>
            </a:r>
            <a:r>
              <a:rPr lang="en-US" altLang="ja-JP" sz="14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kyushu-u</a:t>
            </a:r>
            <a:r>
              <a:rPr lang="en-US" altLang="ja-JP" sz="1400" dirty="0">
                <a:latin typeface="Helvetica" pitchFamily="2" charset="0"/>
              </a:rPr>
              <a:t>.ac.jp</a:t>
            </a:r>
            <a:endParaRPr kumimoji="1" lang="ja-JP" altLang="en-US" sz="1400">
              <a:latin typeface="Helvetica" pitchFamily="2" charset="0"/>
            </a:endParaRPr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B746E2B8-15CB-A442-99C5-9B0426BA86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05238" y="5334001"/>
            <a:ext cx="151764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73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35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3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Self introduction: my research history</a:t>
            </a: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5A20FA6B-1D27-6D43-BBFB-AF2F6D15244F}"/>
              </a:ext>
            </a:extLst>
          </p:cNvPr>
          <p:cNvSpPr/>
          <p:nvPr/>
        </p:nvSpPr>
        <p:spPr bwMode="auto">
          <a:xfrm>
            <a:off x="4618406" y="1124743"/>
            <a:ext cx="4446000" cy="5661737"/>
          </a:xfrm>
          <a:prstGeom prst="rect">
            <a:avLst/>
          </a:prstGeom>
          <a:gradFill>
            <a:gsLst>
              <a:gs pos="0">
                <a:schemeClr val="accent2"/>
              </a:gs>
              <a:gs pos="50000">
                <a:schemeClr val="accent2">
                  <a:lumMod val="40000"/>
                  <a:lumOff val="60000"/>
                </a:schemeClr>
              </a:gs>
              <a:gs pos="100000">
                <a:schemeClr val="accent2"/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pic>
        <p:nvPicPr>
          <p:cNvPr id="14" name="Picture 7">
            <a:extLst>
              <a:ext uri="{FF2B5EF4-FFF2-40B4-BE49-F238E27FC236}">
                <a16:creationId xmlns:a16="http://schemas.microsoft.com/office/drawing/2014/main" id="{AADB6588-52F7-FC48-95AB-F0CEACA6F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376" y="2819819"/>
            <a:ext cx="2277687" cy="109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8E5A154-D896-5B49-B878-61306D40833D}"/>
              </a:ext>
            </a:extLst>
          </p:cNvPr>
          <p:cNvSpPr/>
          <p:nvPr/>
        </p:nvSpPr>
        <p:spPr bwMode="auto">
          <a:xfrm>
            <a:off x="72770" y="3985128"/>
            <a:ext cx="4446000" cy="2801353"/>
          </a:xfrm>
          <a:prstGeom prst="rect">
            <a:avLst/>
          </a:prstGeom>
          <a:gradFill>
            <a:gsLst>
              <a:gs pos="100000">
                <a:schemeClr val="accent2"/>
              </a:gs>
              <a:gs pos="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6" name="正方形/長方形 15">
            <a:extLst>
              <a:ext uri="{FF2B5EF4-FFF2-40B4-BE49-F238E27FC236}">
                <a16:creationId xmlns:a16="http://schemas.microsoft.com/office/drawing/2014/main" id="{8C450CB9-ED23-5A4D-B8DC-19F8F4373D21}"/>
              </a:ext>
            </a:extLst>
          </p:cNvPr>
          <p:cNvSpPr/>
          <p:nvPr/>
        </p:nvSpPr>
        <p:spPr bwMode="auto">
          <a:xfrm>
            <a:off x="72770" y="1124743"/>
            <a:ext cx="4446000" cy="2793559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2">
                  <a:lumMod val="40000"/>
                  <a:lumOff val="60000"/>
                </a:schemeClr>
              </a:gs>
            </a:gsLst>
            <a:lin ang="540000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CC970645-3CFB-8645-A580-182EA585BEA7}"/>
              </a:ext>
            </a:extLst>
          </p:cNvPr>
          <p:cNvSpPr/>
          <p:nvPr/>
        </p:nvSpPr>
        <p:spPr bwMode="auto">
          <a:xfrm>
            <a:off x="135530" y="1200054"/>
            <a:ext cx="4320480" cy="471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solidFill>
                  <a:srgbClr val="0000FF"/>
                </a:solidFill>
              </a:rPr>
              <a:t>１</a:t>
            </a:r>
            <a:r>
              <a:rPr kumimoji="0" lang="ja-JP" altLang="en-US" sz="2000" b="1">
                <a:solidFill>
                  <a:srgbClr val="0000FF"/>
                </a:solidFill>
              </a:rPr>
              <a:t>） 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PhD Course </a:t>
            </a:r>
            <a:r>
              <a:rPr kumimoji="0" lang="ja-JP" altLang="en-US" sz="2000" b="1" dirty="0">
                <a:solidFill>
                  <a:srgbClr val="0000FF"/>
                </a:solidFill>
              </a:rPr>
              <a:t>（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Kyushu Univ.</a:t>
            </a:r>
            <a:r>
              <a:rPr kumimoji="0" lang="ja-JP" altLang="en-US" sz="2000" b="1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AE2392E4-4882-624E-BDE1-EDBE48533678}"/>
              </a:ext>
            </a:extLst>
          </p:cNvPr>
          <p:cNvSpPr/>
          <p:nvPr/>
        </p:nvSpPr>
        <p:spPr bwMode="auto">
          <a:xfrm>
            <a:off x="4681166" y="1196096"/>
            <a:ext cx="4320480" cy="471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solidFill>
                  <a:srgbClr val="0000FF"/>
                </a:solidFill>
              </a:rPr>
              <a:t>２） 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1</a:t>
            </a:r>
            <a:r>
              <a:rPr kumimoji="0" lang="en-US" altLang="ja-JP" sz="2000" b="1" baseline="30000" dirty="0">
                <a:solidFill>
                  <a:srgbClr val="0000FF"/>
                </a:solidFill>
              </a:rPr>
              <a:t>st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 Postdoc </a:t>
            </a:r>
            <a:r>
              <a:rPr kumimoji="0" lang="ja-JP" altLang="en-US" sz="2000" b="1" dirty="0">
                <a:solidFill>
                  <a:srgbClr val="0000FF"/>
                </a:solidFill>
              </a:rPr>
              <a:t>（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JAEA</a:t>
            </a:r>
            <a:r>
              <a:rPr kumimoji="0" lang="ja-JP" altLang="en-US" sz="2000" b="1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EFFBB9D2-FDF1-6947-9055-26DE6C8D6F98}"/>
              </a:ext>
            </a:extLst>
          </p:cNvPr>
          <p:cNvSpPr/>
          <p:nvPr/>
        </p:nvSpPr>
        <p:spPr bwMode="auto">
          <a:xfrm>
            <a:off x="4681166" y="6237312"/>
            <a:ext cx="4320480" cy="471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sz="2000" b="1" dirty="0">
                <a:solidFill>
                  <a:srgbClr val="0000FF"/>
                </a:solidFill>
              </a:rPr>
              <a:t>３） 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2</a:t>
            </a:r>
            <a:r>
              <a:rPr kumimoji="0" lang="en-US" altLang="ja-JP" sz="2000" b="1" baseline="30000" dirty="0">
                <a:solidFill>
                  <a:srgbClr val="0000FF"/>
                </a:solidFill>
              </a:rPr>
              <a:t>nd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 Postdoc </a:t>
            </a:r>
            <a:r>
              <a:rPr kumimoji="0" lang="ja-JP" altLang="en-US" sz="2000" b="1" dirty="0">
                <a:solidFill>
                  <a:srgbClr val="0000FF"/>
                </a:solidFill>
              </a:rPr>
              <a:t>（</a:t>
            </a:r>
            <a:r>
              <a:rPr kumimoji="0" lang="en-US" altLang="ja-JP" sz="2000" b="1" dirty="0">
                <a:solidFill>
                  <a:srgbClr val="0000FF"/>
                </a:solidFill>
              </a:rPr>
              <a:t>JAEA</a:t>
            </a:r>
            <a:r>
              <a:rPr kumimoji="0" lang="ja-JP" altLang="en-US" sz="2000" b="1" dirty="0">
                <a:solidFill>
                  <a:srgbClr val="0000FF"/>
                </a:solidFill>
              </a:rPr>
              <a:t>）</a:t>
            </a:r>
          </a:p>
        </p:txBody>
      </p:sp>
      <p:sp>
        <p:nvSpPr>
          <p:cNvPr id="20" name="正方形/長方形 19">
            <a:extLst>
              <a:ext uri="{FF2B5EF4-FFF2-40B4-BE49-F238E27FC236}">
                <a16:creationId xmlns:a16="http://schemas.microsoft.com/office/drawing/2014/main" id="{2D5C6E21-CBBF-5744-AAAA-A9D0312C1DCF}"/>
              </a:ext>
            </a:extLst>
          </p:cNvPr>
          <p:cNvSpPr/>
          <p:nvPr/>
        </p:nvSpPr>
        <p:spPr bwMode="auto">
          <a:xfrm>
            <a:off x="135530" y="6237312"/>
            <a:ext cx="4320480" cy="47111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kumimoji="0" lang="ja-JP" altLang="en-US" b="1" dirty="0">
                <a:solidFill>
                  <a:srgbClr val="0000FF"/>
                </a:solidFill>
              </a:rPr>
              <a:t>４） </a:t>
            </a:r>
            <a:r>
              <a:rPr kumimoji="0" lang="en-US" altLang="ja-JP" b="1" dirty="0">
                <a:solidFill>
                  <a:srgbClr val="0000FF"/>
                </a:solidFill>
              </a:rPr>
              <a:t>Assistant / Associate Professor</a:t>
            </a:r>
            <a:endParaRPr kumimoji="0" lang="ja-JP" altLang="en-US" b="1" dirty="0">
              <a:solidFill>
                <a:srgbClr val="0000FF"/>
              </a:solidFill>
            </a:endParaRPr>
          </a:p>
        </p:txBody>
      </p:sp>
      <p:sp>
        <p:nvSpPr>
          <p:cNvPr id="21" name="テキスト ボックス 20">
            <a:extLst>
              <a:ext uri="{FF2B5EF4-FFF2-40B4-BE49-F238E27FC236}">
                <a16:creationId xmlns:a16="http://schemas.microsoft.com/office/drawing/2014/main" id="{49778FE0-C133-7B4B-B16D-219C3241A9FA}"/>
              </a:ext>
            </a:extLst>
          </p:cNvPr>
          <p:cNvSpPr txBox="1"/>
          <p:nvPr/>
        </p:nvSpPr>
        <p:spPr>
          <a:xfrm>
            <a:off x="152617" y="1671174"/>
            <a:ext cx="4276498" cy="107721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FFFFFF"/>
              </a:buClr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Cross section measurement of charged particle production by accelerator.</a:t>
            </a:r>
          </a:p>
          <a:p>
            <a:pPr marL="285750" indent="-285750">
              <a:buClr>
                <a:srgbClr val="FFFFFF"/>
              </a:buClr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Development of theoretical calculation model (INC and AMD) of nuclear reaction.</a:t>
            </a:r>
            <a:endParaRPr lang="ja-JP" altLang="en-US" sz="1600" dirty="0">
              <a:solidFill>
                <a:srgbClr val="FFFFFF"/>
              </a:solidFill>
              <a:effectLst>
                <a:glow rad="127000">
                  <a:srgbClr val="333399"/>
                </a:glow>
              </a:effectLst>
            </a:endParaRP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7FFDFAC1-66D0-154B-B96A-770C888D1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002" y="2698032"/>
            <a:ext cx="1304670" cy="110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3">
            <a:extLst>
              <a:ext uri="{FF2B5EF4-FFF2-40B4-BE49-F238E27FC236}">
                <a16:creationId xmlns:a16="http://schemas.microsoft.com/office/drawing/2014/main" id="{49916A40-5759-3243-AEAD-8D54E8D5B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7048" y="2715146"/>
            <a:ext cx="1218768" cy="104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6CF58263-C343-9643-BC4C-20BD217208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2446" y="2709980"/>
            <a:ext cx="1045498" cy="1049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テキスト ボックス 24">
            <a:extLst>
              <a:ext uri="{FF2B5EF4-FFF2-40B4-BE49-F238E27FC236}">
                <a16:creationId xmlns:a16="http://schemas.microsoft.com/office/drawing/2014/main" id="{CAA51A6F-769A-D843-9B49-187BBB1AD0A8}"/>
              </a:ext>
            </a:extLst>
          </p:cNvPr>
          <p:cNvSpPr txBox="1"/>
          <p:nvPr/>
        </p:nvSpPr>
        <p:spPr>
          <a:xfrm>
            <a:off x="4687990" y="1759956"/>
            <a:ext cx="42764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Cross section measurement of thermal &amp; cold neutron capture reaction.</a:t>
            </a:r>
          </a:p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Analysis of nuclear level structure.</a:t>
            </a:r>
            <a:endParaRPr lang="ja-JP" altLang="en-US" sz="1600" dirty="0">
              <a:solidFill>
                <a:srgbClr val="FFFFFF"/>
              </a:solidFill>
              <a:effectLst>
                <a:glow rad="127000">
                  <a:srgbClr val="333399"/>
                </a:glow>
              </a:effectLst>
            </a:endParaRPr>
          </a:p>
        </p:txBody>
      </p:sp>
      <p:sp>
        <p:nvSpPr>
          <p:cNvPr id="26" name="正方形/長方形 25">
            <a:extLst>
              <a:ext uri="{FF2B5EF4-FFF2-40B4-BE49-F238E27FC236}">
                <a16:creationId xmlns:a16="http://schemas.microsoft.com/office/drawing/2014/main" id="{09744E42-D949-0F40-8137-3F5B90612E9C}"/>
              </a:ext>
            </a:extLst>
          </p:cNvPr>
          <p:cNvSpPr/>
          <p:nvPr/>
        </p:nvSpPr>
        <p:spPr>
          <a:xfrm>
            <a:off x="75935" y="3619782"/>
            <a:ext cx="19840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Exp. at Osaka Univ.</a:t>
            </a:r>
          </a:p>
        </p:txBody>
      </p:sp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9B96A04C-7D44-C741-B251-3D0800EE4F16}"/>
              </a:ext>
            </a:extLst>
          </p:cNvPr>
          <p:cNvSpPr/>
          <p:nvPr/>
        </p:nvSpPr>
        <p:spPr>
          <a:xfrm>
            <a:off x="5802542" y="2487312"/>
            <a:ext cx="321190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Exp. at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JRR-3 &amp; J-PARC </a:t>
            </a:r>
            <a:r>
              <a:rPr lang="ja-JP" altLang="en-US" sz="1600" dirty="0">
                <a:solidFill>
                  <a:srgbClr val="000000"/>
                </a:solidFill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</a:rPr>
              <a:t>JAEA</a:t>
            </a:r>
            <a:r>
              <a:rPr lang="ja-JP" altLang="en-US" sz="1600" dirty="0">
                <a:solidFill>
                  <a:srgbClr val="000000"/>
                </a:solidFill>
              </a:rPr>
              <a:t>）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sp>
        <p:nvSpPr>
          <p:cNvPr id="28" name="正方形/長方形 27">
            <a:extLst>
              <a:ext uri="{FF2B5EF4-FFF2-40B4-BE49-F238E27FC236}">
                <a16:creationId xmlns:a16="http://schemas.microsoft.com/office/drawing/2014/main" id="{4B82A330-B9E0-7B47-9D1A-337B706FD741}"/>
              </a:ext>
            </a:extLst>
          </p:cNvPr>
          <p:cNvSpPr/>
          <p:nvPr/>
        </p:nvSpPr>
        <p:spPr>
          <a:xfrm>
            <a:off x="6095006" y="5930618"/>
            <a:ext cx="290432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Exp. at</a:t>
            </a:r>
            <a:r>
              <a:rPr lang="ja-JP" altLang="en-US" sz="1600" dirty="0">
                <a:solidFill>
                  <a:srgbClr val="000000"/>
                </a:solidFill>
              </a:rPr>
              <a:t> </a:t>
            </a:r>
            <a:r>
              <a:rPr lang="en-US" altLang="ja-JP" sz="1600" dirty="0">
                <a:solidFill>
                  <a:srgbClr val="000000"/>
                </a:solidFill>
              </a:rPr>
              <a:t>FNS &amp; TIARA </a:t>
            </a:r>
            <a:r>
              <a:rPr lang="ja-JP" altLang="en-US" sz="1600" dirty="0">
                <a:solidFill>
                  <a:srgbClr val="000000"/>
                </a:solidFill>
              </a:rPr>
              <a:t>（</a:t>
            </a:r>
            <a:r>
              <a:rPr lang="en-US" altLang="ja-JP" sz="1600" dirty="0">
                <a:solidFill>
                  <a:srgbClr val="000000"/>
                </a:solidFill>
              </a:rPr>
              <a:t>JAEA</a:t>
            </a:r>
            <a:r>
              <a:rPr lang="ja-JP" altLang="en-US" sz="1600" dirty="0">
                <a:solidFill>
                  <a:srgbClr val="000000"/>
                </a:solidFill>
              </a:rPr>
              <a:t>）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29" name="Picture 5">
            <a:extLst>
              <a:ext uri="{FF2B5EF4-FFF2-40B4-BE49-F238E27FC236}">
                <a16:creationId xmlns:a16="http://schemas.microsoft.com/office/drawing/2014/main" id="{85192F7F-D5D5-9C40-B3C7-6AE577783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2799435"/>
            <a:ext cx="973262" cy="1802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" name="Picture 6">
            <a:extLst>
              <a:ext uri="{FF2B5EF4-FFF2-40B4-BE49-F238E27FC236}">
                <a16:creationId xmlns:a16="http://schemas.microsoft.com/office/drawing/2014/main" id="{BDB7552F-503D-0C4F-9B25-354539217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647" y="2776682"/>
            <a:ext cx="1859592" cy="1330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4" descr="C:\Documents and Settings\Owner\My Documents\study\Shade Data\J-PARC\2010_4pi_Ge_2.png">
            <a:extLst>
              <a:ext uri="{FF2B5EF4-FFF2-40B4-BE49-F238E27FC236}">
                <a16:creationId xmlns:a16="http://schemas.microsoft.com/office/drawing/2014/main" id="{3065D34E-E400-2C48-819D-3108A0B57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tretch>
            <a:fillRect/>
          </a:stretch>
        </p:blipFill>
        <p:spPr bwMode="auto">
          <a:xfrm>
            <a:off x="4687990" y="2720128"/>
            <a:ext cx="1362723" cy="1582064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32" name="Picture 10">
            <a:extLst>
              <a:ext uri="{FF2B5EF4-FFF2-40B4-BE49-F238E27FC236}">
                <a16:creationId xmlns:a16="http://schemas.microsoft.com/office/drawing/2014/main" id="{98CD468B-4E8B-804C-8282-644251B806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680" t="6307" r="8488" b="27299"/>
          <a:stretch/>
        </p:blipFill>
        <p:spPr bwMode="auto">
          <a:xfrm>
            <a:off x="4681166" y="4511569"/>
            <a:ext cx="1635390" cy="1012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700E5842-E703-0940-9534-ECC35C830597}"/>
              </a:ext>
            </a:extLst>
          </p:cNvPr>
          <p:cNvSpPr txBox="1"/>
          <p:nvPr/>
        </p:nvSpPr>
        <p:spPr>
          <a:xfrm>
            <a:off x="50967" y="5592064"/>
            <a:ext cx="45176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Cosmic-ray Muon Radiography (Muography)</a:t>
            </a:r>
            <a:endParaRPr lang="ja-JP" altLang="en-US" sz="1600" dirty="0">
              <a:solidFill>
                <a:srgbClr val="FFFFFF"/>
              </a:solidFill>
              <a:effectLst>
                <a:glow rad="127000">
                  <a:srgbClr val="333399"/>
                </a:glow>
              </a:effectLst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B9A7FAD3-6DFC-484A-B40F-96E9FA34A831}"/>
              </a:ext>
            </a:extLst>
          </p:cNvPr>
          <p:cNvSpPr/>
          <p:nvPr/>
        </p:nvSpPr>
        <p:spPr>
          <a:xfrm>
            <a:off x="1224968" y="5310493"/>
            <a:ext cx="318728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Exp. at Kyushu and Tohoku Univ.</a:t>
            </a:r>
          </a:p>
        </p:txBody>
      </p:sp>
      <p:sp>
        <p:nvSpPr>
          <p:cNvPr id="35" name="テキスト ボックス 34">
            <a:extLst>
              <a:ext uri="{FF2B5EF4-FFF2-40B4-BE49-F238E27FC236}">
                <a16:creationId xmlns:a16="http://schemas.microsoft.com/office/drawing/2014/main" id="{F52BC8A9-F6F2-E140-9662-C812412D6BC8}"/>
              </a:ext>
            </a:extLst>
          </p:cNvPr>
          <p:cNvSpPr txBox="1"/>
          <p:nvPr/>
        </p:nvSpPr>
        <p:spPr>
          <a:xfrm>
            <a:off x="45520" y="5085732"/>
            <a:ext cx="4608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RI Production Method by Accelerator Neutron</a:t>
            </a:r>
            <a:endParaRPr lang="ja-JP" altLang="en-US" sz="1600" dirty="0">
              <a:solidFill>
                <a:srgbClr val="FFFFFF"/>
              </a:solidFill>
              <a:effectLst>
                <a:glow rad="127000">
                  <a:srgbClr val="333399"/>
                </a:glow>
              </a:effectLst>
            </a:endParaRPr>
          </a:p>
        </p:txBody>
      </p:sp>
      <p:sp>
        <p:nvSpPr>
          <p:cNvPr id="36" name="正方形/長方形 35">
            <a:extLst>
              <a:ext uri="{FF2B5EF4-FFF2-40B4-BE49-F238E27FC236}">
                <a16:creationId xmlns:a16="http://schemas.microsoft.com/office/drawing/2014/main" id="{69844207-5A0B-624A-B0DE-E0236914441E}"/>
              </a:ext>
            </a:extLst>
          </p:cNvPr>
          <p:cNvSpPr/>
          <p:nvPr/>
        </p:nvSpPr>
        <p:spPr>
          <a:xfrm>
            <a:off x="67825" y="5891584"/>
            <a:ext cx="43027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altLang="ja-JP" sz="1600" dirty="0">
                <a:solidFill>
                  <a:srgbClr val="000000"/>
                </a:solidFill>
              </a:rPr>
              <a:t>Exp. can </a:t>
            </a:r>
            <a:r>
              <a:rPr lang="en-US" altLang="ja-JP" sz="1600">
                <a:solidFill>
                  <a:srgbClr val="000000"/>
                </a:solidFill>
              </a:rPr>
              <a:t>be conducted everywhere on earth</a:t>
            </a:r>
            <a:endParaRPr lang="en-US" altLang="ja-JP" sz="1600" dirty="0">
              <a:solidFill>
                <a:srgbClr val="000000"/>
              </a:solidFill>
            </a:endParaRPr>
          </a:p>
        </p:txBody>
      </p:sp>
      <p:pic>
        <p:nvPicPr>
          <p:cNvPr id="37" name="Picture 11">
            <a:extLst>
              <a:ext uri="{FF2B5EF4-FFF2-40B4-BE49-F238E27FC236}">
                <a16:creationId xmlns:a16="http://schemas.microsoft.com/office/drawing/2014/main" id="{BCCF3817-E1B7-4145-9105-3213A2C9108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1813"/>
          <a:stretch/>
        </p:blipFill>
        <p:spPr bwMode="auto">
          <a:xfrm>
            <a:off x="187625" y="4107105"/>
            <a:ext cx="1584175" cy="93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12">
            <a:extLst>
              <a:ext uri="{FF2B5EF4-FFF2-40B4-BE49-F238E27FC236}">
                <a16:creationId xmlns:a16="http://schemas.microsoft.com/office/drawing/2014/main" id="{7441575F-5FD3-FC4F-9A33-96CB2306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4357" y="4089662"/>
            <a:ext cx="1162493" cy="96669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pic>
        <p:nvPicPr>
          <p:cNvPr id="39" name="Picture 13">
            <a:extLst>
              <a:ext uri="{FF2B5EF4-FFF2-40B4-BE49-F238E27FC236}">
                <a16:creationId xmlns:a16="http://schemas.microsoft.com/office/drawing/2014/main" id="{207F4E48-CC34-9C46-99F6-A401FBF62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07" y="4081245"/>
            <a:ext cx="1271009" cy="9576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65D036DC-E67F-0A4C-BD42-5DD94EDC315C}"/>
              </a:ext>
            </a:extLst>
          </p:cNvPr>
          <p:cNvGrpSpPr/>
          <p:nvPr/>
        </p:nvGrpSpPr>
        <p:grpSpPr>
          <a:xfrm>
            <a:off x="3650238" y="3212976"/>
            <a:ext cx="1704885" cy="1584176"/>
            <a:chOff x="3650238" y="3212976"/>
            <a:chExt cx="1704885" cy="1584176"/>
          </a:xfrm>
        </p:grpSpPr>
        <p:sp>
          <p:nvSpPr>
            <p:cNvPr id="45" name="円/楕円 18">
              <a:extLst>
                <a:ext uri="{FF2B5EF4-FFF2-40B4-BE49-F238E27FC236}">
                  <a16:creationId xmlns:a16="http://schemas.microsoft.com/office/drawing/2014/main" id="{9182D9B8-105E-344B-B0BF-17104457CC2C}"/>
                </a:ext>
              </a:extLst>
            </p:cNvPr>
            <p:cNvSpPr/>
            <p:nvPr/>
          </p:nvSpPr>
          <p:spPr bwMode="auto">
            <a:xfrm>
              <a:off x="3650238" y="3212976"/>
              <a:ext cx="1704885" cy="1584176"/>
            </a:xfrm>
            <a:prstGeom prst="ellipse">
              <a:avLst/>
            </a:prstGeom>
            <a:solidFill>
              <a:schemeClr val="accent3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0" tIns="0" rIns="0" bIns="0" numCol="1" rtlCol="0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400" b="1" dirty="0">
                  <a:solidFill>
                    <a:srgbClr val="0000FF"/>
                  </a:solidFill>
                </a:rPr>
                <a:t>Radiation Measurement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050" dirty="0"/>
                <a:t>&amp;</a:t>
              </a:r>
            </a:p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altLang="ja-JP" sz="1400" b="1" dirty="0">
                  <a:solidFill>
                    <a:srgbClr val="0000FF"/>
                  </a:solidFill>
                </a:rPr>
                <a:t>Detector Development</a:t>
              </a:r>
              <a:endParaRPr kumimoji="0" lang="ja-JP" altLang="en-US" sz="1400" b="1" dirty="0">
                <a:solidFill>
                  <a:srgbClr val="0000FF"/>
                </a:solidFill>
              </a:endParaRPr>
            </a:p>
          </p:txBody>
        </p:sp>
        <p:sp>
          <p:nvSpPr>
            <p:cNvPr id="46" name="円弧 45">
              <a:extLst>
                <a:ext uri="{FF2B5EF4-FFF2-40B4-BE49-F238E27FC236}">
                  <a16:creationId xmlns:a16="http://schemas.microsoft.com/office/drawing/2014/main" id="{E91139F1-8B95-8443-8C10-018A9C64CC0E}"/>
                </a:ext>
              </a:extLst>
            </p:cNvPr>
            <p:cNvSpPr/>
            <p:nvPr/>
          </p:nvSpPr>
          <p:spPr bwMode="auto">
            <a:xfrm>
              <a:off x="3741272" y="3284984"/>
              <a:ext cx="1544412" cy="1440160"/>
            </a:xfrm>
            <a:prstGeom prst="arc">
              <a:avLst>
                <a:gd name="adj1" fmla="val 13485409"/>
                <a:gd name="adj2" fmla="val 8000892"/>
              </a:avLst>
            </a:prstGeom>
            <a:noFill/>
            <a:ln w="762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 w="med" len="lg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kumimoji="0" lang="ja-JP" altLang="en-US" sz="2400">
                <a:solidFill>
                  <a:srgbClr val="000000"/>
                </a:solidFill>
              </a:endParaRPr>
            </a:p>
          </p:txBody>
        </p:sp>
      </p:grpSp>
      <p:pic>
        <p:nvPicPr>
          <p:cNvPr id="48" name="Picture 8">
            <a:extLst>
              <a:ext uri="{FF2B5EF4-FFF2-40B4-BE49-F238E27FC236}">
                <a16:creationId xmlns:a16="http://schemas.microsoft.com/office/drawing/2014/main" id="{888E8C4B-007C-134C-B58D-294956DDD7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37" y="4041067"/>
            <a:ext cx="1810211" cy="136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2" descr="D:\study\JAEA\永井さん\P1010073.JPG">
            <a:extLst>
              <a:ext uri="{FF2B5EF4-FFF2-40B4-BE49-F238E27FC236}">
                <a16:creationId xmlns:a16="http://schemas.microsoft.com/office/drawing/2014/main" id="{8E42E464-0E27-D343-A3F1-85720BF17A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3"/>
          <a:stretch/>
        </p:blipFill>
        <p:spPr bwMode="auto">
          <a:xfrm>
            <a:off x="7271146" y="4574874"/>
            <a:ext cx="1693342" cy="9966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テキスト ボックス 49">
            <a:extLst>
              <a:ext uri="{FF2B5EF4-FFF2-40B4-BE49-F238E27FC236}">
                <a16:creationId xmlns:a16="http://schemas.microsoft.com/office/drawing/2014/main" id="{1B99160C-6EB4-1C49-990D-785A9940942E}"/>
              </a:ext>
            </a:extLst>
          </p:cNvPr>
          <p:cNvSpPr txBox="1"/>
          <p:nvPr/>
        </p:nvSpPr>
        <p:spPr>
          <a:xfrm>
            <a:off x="4687990" y="5508521"/>
            <a:ext cx="4276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u"/>
            </a:pPr>
            <a:r>
              <a:rPr lang="en-US" altLang="ja-JP" sz="1600" dirty="0">
                <a:solidFill>
                  <a:srgbClr val="FFFFFF"/>
                </a:solidFill>
                <a:effectLst>
                  <a:glow rad="127000">
                    <a:srgbClr val="333399"/>
                  </a:glow>
                </a:effectLst>
              </a:rPr>
              <a:t>Development of Medical RI Production Method by Accelerator Neutron</a:t>
            </a:r>
            <a:endParaRPr lang="ja-JP" altLang="en-US" sz="1600" dirty="0">
              <a:solidFill>
                <a:srgbClr val="FFFFFF"/>
              </a:solidFill>
              <a:effectLst>
                <a:glow rad="127000">
                  <a:srgbClr val="333399"/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34369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4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26663B-F2F2-2E47-9B18-D9170AE6826C}"/>
              </a:ext>
            </a:extLst>
          </p:cNvPr>
          <p:cNvSpPr/>
          <p:nvPr/>
        </p:nvSpPr>
        <p:spPr bwMode="auto">
          <a:xfrm>
            <a:off x="107504" y="1232014"/>
            <a:ext cx="6840000" cy="1224137"/>
          </a:xfrm>
          <a:prstGeom prst="rect">
            <a:avLst/>
          </a:prstGeom>
          <a:solidFill>
            <a:schemeClr val="accent6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o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ur ML application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radiation metrology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5A4B3D-E3F5-CA41-AA8F-4E8BD8E26BFA}"/>
              </a:ext>
            </a:extLst>
          </p:cNvPr>
          <p:cNvSpPr/>
          <p:nvPr/>
        </p:nvSpPr>
        <p:spPr bwMode="auto">
          <a:xfrm>
            <a:off x="1115616" y="2660882"/>
            <a:ext cx="7272808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ANN Neutron Spectrum Unfolding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742866C-3B4C-2A4A-A82F-28C9A6296A05}"/>
              </a:ext>
            </a:extLst>
          </p:cNvPr>
          <p:cNvSpPr/>
          <p:nvPr/>
        </p:nvSpPr>
        <p:spPr bwMode="auto">
          <a:xfrm>
            <a:off x="2158024" y="5518556"/>
            <a:ext cx="6840000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677B905-B954-6D43-8EFF-EF09BD2D5B62}"/>
              </a:ext>
            </a:extLst>
          </p:cNvPr>
          <p:cNvSpPr/>
          <p:nvPr/>
        </p:nvSpPr>
        <p:spPr bwMode="auto">
          <a:xfrm>
            <a:off x="1115616" y="4089125"/>
            <a:ext cx="7272808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Gamma-ray Spectrometry</a:t>
            </a:r>
          </a:p>
        </p:txBody>
      </p:sp>
    </p:spTree>
    <p:extLst>
      <p:ext uri="{BB962C8B-B14F-4D97-AF65-F5344CB8AC3E}">
        <p14:creationId xmlns:p14="http://schemas.microsoft.com/office/powerpoint/2010/main" val="20530678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5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Today’s Topics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055058"/>
            <a:ext cx="8892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lnSpc>
                <a:spcPts val="2960"/>
              </a:lnSpc>
              <a:buAutoNum type="arabicPeriod"/>
            </a:pPr>
            <a:r>
              <a:rPr lang="en-US" altLang="ja-JP" sz="2800" b="1" dirty="0">
                <a:solidFill>
                  <a:srgbClr val="0000FF"/>
                </a:solidFill>
              </a:rPr>
              <a:t>Neutron spectrum unfolding of</a:t>
            </a:r>
          </a:p>
          <a:p>
            <a:pPr algn="r">
              <a:lnSpc>
                <a:spcPts val="2960"/>
              </a:lnSpc>
            </a:pPr>
            <a:r>
              <a:rPr lang="en-US" altLang="ja-JP" sz="2800" b="1" dirty="0">
                <a:solidFill>
                  <a:srgbClr val="0000FF"/>
                </a:solidFill>
              </a:rPr>
              <a:t>multiple-foils activation method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419872" y="2121966"/>
            <a:ext cx="1872208" cy="1584603"/>
          </a:xfrm>
          <a:prstGeom prst="rect">
            <a:avLst/>
          </a:prstGeom>
          <a:solidFill>
            <a:srgbClr val="0066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1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model</a:t>
            </a:r>
            <a:endParaRPr kumimoji="0" lang="ja-JP" altLang="en-US" sz="40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2480348" y="2808949"/>
            <a:ext cx="905781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" name="右矢印 7"/>
          <p:cNvSpPr/>
          <p:nvPr/>
        </p:nvSpPr>
        <p:spPr bwMode="auto">
          <a:xfrm>
            <a:off x="5349308" y="2808949"/>
            <a:ext cx="905781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457032" y="1966372"/>
            <a:ext cx="24188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Induced activity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10" name="テキスト ボックス 9"/>
          <p:cNvSpPr txBox="1"/>
          <p:nvPr/>
        </p:nvSpPr>
        <p:spPr>
          <a:xfrm>
            <a:off x="582768" y="2250809"/>
            <a:ext cx="1769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aseline="30000" dirty="0"/>
              <a:t>24</a:t>
            </a:r>
            <a:r>
              <a:rPr kumimoji="1" lang="en-US" altLang="ja-JP" sz="2000" dirty="0"/>
              <a:t>Na: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xxx</a:t>
            </a:r>
            <a:r>
              <a:rPr kumimoji="1" lang="ja-JP" altLang="en-US" sz="2000" dirty="0"/>
              <a:t> </a:t>
            </a:r>
            <a:r>
              <a:rPr kumimoji="1" lang="en-US" altLang="ja-JP" sz="2000" dirty="0" err="1"/>
              <a:t>Bq</a:t>
            </a:r>
            <a:endParaRPr kumimoji="1" lang="en-US" altLang="ja-JP" sz="2000" dirty="0"/>
          </a:p>
          <a:p>
            <a:pPr algn="r"/>
            <a:r>
              <a:rPr lang="en-US" altLang="ja-JP" sz="2000" baseline="30000" dirty="0"/>
              <a:t>56</a:t>
            </a:r>
            <a:r>
              <a:rPr lang="en-US" altLang="ja-JP" sz="2000" dirty="0"/>
              <a:t>Mn:</a:t>
            </a:r>
            <a:r>
              <a:rPr lang="ja-JP" altLang="en-US" sz="2000" dirty="0"/>
              <a:t> </a:t>
            </a:r>
            <a:r>
              <a:rPr lang="en-US" altLang="ja-JP" sz="2000" dirty="0"/>
              <a:t>xxx</a:t>
            </a:r>
            <a:r>
              <a:rPr lang="ja-JP" altLang="en-US" sz="2000" dirty="0"/>
              <a:t> </a:t>
            </a:r>
            <a:r>
              <a:rPr lang="en-US" altLang="ja-JP" sz="2000" dirty="0" err="1"/>
              <a:t>Bq</a:t>
            </a:r>
            <a:endParaRPr lang="en-US" altLang="ja-JP" sz="2000" dirty="0"/>
          </a:p>
          <a:p>
            <a:pPr algn="r"/>
            <a:r>
              <a:rPr kumimoji="1" lang="en-US" altLang="ja-JP" sz="2000" baseline="30000" dirty="0"/>
              <a:t>59</a:t>
            </a:r>
            <a:r>
              <a:rPr kumimoji="1" lang="en-US" altLang="ja-JP" sz="2000" dirty="0"/>
              <a:t>Fe: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xxx</a:t>
            </a:r>
            <a:r>
              <a:rPr kumimoji="1" lang="ja-JP" altLang="en-US" sz="2000" dirty="0"/>
              <a:t> </a:t>
            </a:r>
            <a:r>
              <a:rPr kumimoji="1" lang="en-US" altLang="ja-JP" sz="2000" dirty="0" err="1"/>
              <a:t>Bq</a:t>
            </a:r>
            <a:endParaRPr kumimoji="1" lang="en-US" altLang="ja-JP" sz="2000" dirty="0"/>
          </a:p>
          <a:p>
            <a:pPr algn="r"/>
            <a:r>
              <a:rPr kumimoji="1" lang="en-US" altLang="ja-JP" sz="2000" baseline="30000" dirty="0"/>
              <a:t>57</a:t>
            </a:r>
            <a:r>
              <a:rPr kumimoji="1" lang="en-US" altLang="ja-JP" sz="2000" dirty="0"/>
              <a:t>Ni:</a:t>
            </a:r>
            <a:r>
              <a:rPr kumimoji="1" lang="ja-JP" altLang="en-US" sz="2000" dirty="0"/>
              <a:t> ｘｘｘ </a:t>
            </a:r>
            <a:r>
              <a:rPr kumimoji="1" lang="en-US" altLang="ja-JP" sz="2000" dirty="0" err="1"/>
              <a:t>Bq</a:t>
            </a:r>
            <a:endParaRPr kumimoji="1" lang="en-US" altLang="ja-JP" sz="2000" dirty="0"/>
          </a:p>
          <a:p>
            <a:pPr algn="r"/>
            <a:r>
              <a:rPr lang="en-US" altLang="ja-JP" sz="2000" baseline="30000" dirty="0"/>
              <a:t>64</a:t>
            </a:r>
            <a:r>
              <a:rPr lang="en-US" altLang="ja-JP" sz="2000" dirty="0"/>
              <a:t>Cu:</a:t>
            </a:r>
            <a:r>
              <a:rPr lang="ja-JP" altLang="en-US" sz="2000" dirty="0"/>
              <a:t> </a:t>
            </a:r>
            <a:r>
              <a:rPr lang="en-US" altLang="ja-JP" sz="2000" dirty="0"/>
              <a:t>xxx</a:t>
            </a:r>
            <a:r>
              <a:rPr lang="ja-JP" altLang="en-US" sz="2000" dirty="0"/>
              <a:t> </a:t>
            </a:r>
            <a:r>
              <a:rPr lang="en-US" altLang="ja-JP" sz="2000" dirty="0" err="1"/>
              <a:t>Bq</a:t>
            </a:r>
            <a:endParaRPr kumimoji="1" lang="en-US" altLang="ja-JP" sz="2000" dirty="0"/>
          </a:p>
        </p:txBody>
      </p:sp>
      <p:grpSp>
        <p:nvGrpSpPr>
          <p:cNvPr id="20" name="グループ化 19"/>
          <p:cNvGrpSpPr/>
          <p:nvPr/>
        </p:nvGrpSpPr>
        <p:grpSpPr>
          <a:xfrm>
            <a:off x="6268137" y="1926067"/>
            <a:ext cx="2089649" cy="1957455"/>
            <a:chOff x="6400758" y="2060848"/>
            <a:chExt cx="2306025" cy="2160143"/>
          </a:xfrm>
        </p:grpSpPr>
        <p:sp>
          <p:nvSpPr>
            <p:cNvPr id="13" name="テキスト ボックス 12"/>
            <p:cNvSpPr txBox="1"/>
            <p:nvPr/>
          </p:nvSpPr>
          <p:spPr>
            <a:xfrm>
              <a:off x="6634827" y="3847381"/>
              <a:ext cx="2071956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Neutron</a:t>
              </a:r>
              <a:r>
                <a:rPr lang="ja-JP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Energy</a:t>
              </a:r>
              <a:endParaRPr kumimoji="1" lang="ja-JP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テキスト ボックス 13"/>
            <p:cNvSpPr txBox="1"/>
            <p:nvPr/>
          </p:nvSpPr>
          <p:spPr>
            <a:xfrm rot="16200000">
              <a:off x="5695130" y="2766476"/>
              <a:ext cx="1784866" cy="373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Neutron</a:t>
              </a:r>
              <a:r>
                <a:rPr kumimoji="1" lang="ja-JP" altLang="en-US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1" lang="en-US" altLang="ja-JP" sz="1600" b="1" dirty="0">
                  <a:latin typeface="Arial" panose="020B0604020202020204" pitchFamily="34" charset="0"/>
                  <a:cs typeface="Arial" panose="020B0604020202020204" pitchFamily="34" charset="0"/>
                </a:rPr>
                <a:t>Yield</a:t>
              </a:r>
              <a:endParaRPr kumimoji="1" lang="ja-JP" altLang="en-US" sz="1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図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61544" y="2255825"/>
              <a:ext cx="1770896" cy="1607882"/>
            </a:xfrm>
            <a:prstGeom prst="rect">
              <a:avLst/>
            </a:prstGeom>
          </p:spPr>
        </p:pic>
        <p:cxnSp>
          <p:nvCxnSpPr>
            <p:cNvPr id="16" name="直線コネクタ 15"/>
            <p:cNvCxnSpPr/>
            <p:nvPr/>
          </p:nvCxnSpPr>
          <p:spPr bwMode="auto">
            <a:xfrm>
              <a:off x="6789394" y="2717464"/>
              <a:ext cx="0" cy="1106430"/>
            </a:xfrm>
            <a:prstGeom prst="line">
              <a:avLst/>
            </a:prstGeom>
            <a:solidFill>
              <a:schemeClr val="accent1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9" name="正方形/長方形 18"/>
            <p:cNvSpPr/>
            <p:nvPr/>
          </p:nvSpPr>
          <p:spPr bwMode="auto">
            <a:xfrm>
              <a:off x="6790701" y="2216012"/>
              <a:ext cx="1760211" cy="1607882"/>
            </a:xfrm>
            <a:prstGeom prst="rect">
              <a:avLst/>
            </a:prstGeom>
            <a:noFill/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21" name="角丸四角形 20"/>
          <p:cNvSpPr/>
          <p:nvPr/>
        </p:nvSpPr>
        <p:spPr bwMode="auto">
          <a:xfrm>
            <a:off x="395536" y="1916832"/>
            <a:ext cx="8496944" cy="1960020"/>
          </a:xfrm>
          <a:prstGeom prst="roundRect">
            <a:avLst>
              <a:gd name="adj" fmla="val 1161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2" name="テキスト ボックス 21"/>
          <p:cNvSpPr txBox="1"/>
          <p:nvPr/>
        </p:nvSpPr>
        <p:spPr>
          <a:xfrm>
            <a:off x="0" y="4005064"/>
            <a:ext cx="65950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800" b="1" dirty="0">
                <a:solidFill>
                  <a:srgbClr val="0000FF"/>
                </a:solidFill>
              </a:rPr>
              <a:t>2.</a:t>
            </a:r>
            <a:r>
              <a:rPr kumimoji="1" lang="ja-JP" altLang="en-US" sz="2800" b="1">
                <a:solidFill>
                  <a:srgbClr val="0000FF"/>
                </a:solidFill>
              </a:rPr>
              <a:t> </a:t>
            </a:r>
            <a:r>
              <a:rPr lang="en-US" altLang="ja-JP" sz="2800" b="1" dirty="0">
                <a:solidFill>
                  <a:srgbClr val="0000FF"/>
                </a:solidFill>
              </a:rPr>
              <a:t>Gamma-ray spectrometry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23" name="角丸四角形 22"/>
          <p:cNvSpPr/>
          <p:nvPr/>
        </p:nvSpPr>
        <p:spPr bwMode="auto">
          <a:xfrm>
            <a:off x="376707" y="4523152"/>
            <a:ext cx="8496944" cy="2235600"/>
          </a:xfrm>
          <a:prstGeom prst="roundRect">
            <a:avLst>
              <a:gd name="adj" fmla="val 11611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7" name="右矢印 26"/>
          <p:cNvSpPr/>
          <p:nvPr/>
        </p:nvSpPr>
        <p:spPr bwMode="auto">
          <a:xfrm>
            <a:off x="5826459" y="5417903"/>
            <a:ext cx="905781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8" name="テキスト ボックス 27"/>
          <p:cNvSpPr txBox="1"/>
          <p:nvPr/>
        </p:nvSpPr>
        <p:spPr>
          <a:xfrm>
            <a:off x="6825933" y="2053332"/>
            <a:ext cx="15624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DDTTNY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29" name="テキスト ボックス 28"/>
          <p:cNvSpPr txBox="1"/>
          <p:nvPr/>
        </p:nvSpPr>
        <p:spPr>
          <a:xfrm>
            <a:off x="565394" y="4552666"/>
            <a:ext cx="30035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Gamma-ray spectrum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pic>
        <p:nvPicPr>
          <p:cNvPr id="30" name="図 29"/>
          <p:cNvPicPr>
            <a:picLocks noChangeAspect="1"/>
          </p:cNvPicPr>
          <p:nvPr/>
        </p:nvPicPr>
        <p:blipFill rotWithShape="1">
          <a:blip r:embed="rId3"/>
          <a:srcRect l="4443"/>
          <a:stretch/>
        </p:blipFill>
        <p:spPr>
          <a:xfrm>
            <a:off x="539552" y="4897012"/>
            <a:ext cx="2825586" cy="1774172"/>
          </a:xfrm>
          <a:prstGeom prst="rect">
            <a:avLst/>
          </a:prstGeom>
          <a:ln w="19050">
            <a:noFill/>
          </a:ln>
          <a:effectLst/>
        </p:spPr>
      </p:pic>
      <p:sp>
        <p:nvSpPr>
          <p:cNvPr id="26" name="右矢印 25"/>
          <p:cNvSpPr/>
          <p:nvPr/>
        </p:nvSpPr>
        <p:spPr bwMode="auto">
          <a:xfrm>
            <a:off x="2928264" y="5408650"/>
            <a:ext cx="905781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1" name="テキスト ボックス 30"/>
          <p:cNvSpPr txBox="1"/>
          <p:nvPr/>
        </p:nvSpPr>
        <p:spPr>
          <a:xfrm>
            <a:off x="6825933" y="4539456"/>
            <a:ext cx="18305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Activity</a:t>
            </a:r>
            <a:endParaRPr kumimoji="1" lang="en-US" altLang="ja-JP" sz="2000" b="1" dirty="0">
              <a:solidFill>
                <a:srgbClr val="FF0000"/>
              </a:solidFill>
            </a:endParaRPr>
          </a:p>
        </p:txBody>
      </p:sp>
      <p:sp>
        <p:nvSpPr>
          <p:cNvPr id="32" name="テキスト ボックス 31"/>
          <p:cNvSpPr txBox="1"/>
          <p:nvPr/>
        </p:nvSpPr>
        <p:spPr>
          <a:xfrm>
            <a:off x="6716632" y="4939566"/>
            <a:ext cx="17698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kumimoji="1" lang="en-US" altLang="ja-JP" sz="2000" baseline="30000" dirty="0"/>
              <a:t>134</a:t>
            </a:r>
            <a:r>
              <a:rPr kumimoji="1" lang="en-US" altLang="ja-JP" sz="2000" dirty="0"/>
              <a:t>Cs: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xxx</a:t>
            </a:r>
            <a:r>
              <a:rPr kumimoji="1" lang="ja-JP" altLang="en-US" sz="2000" dirty="0"/>
              <a:t> </a:t>
            </a:r>
            <a:r>
              <a:rPr kumimoji="1" lang="en-US" altLang="ja-JP" sz="2000" dirty="0" err="1"/>
              <a:t>Bq</a:t>
            </a:r>
            <a:endParaRPr kumimoji="1" lang="en-US" altLang="ja-JP" sz="2000" dirty="0"/>
          </a:p>
          <a:p>
            <a:pPr algn="r"/>
            <a:r>
              <a:rPr lang="en-US" altLang="ja-JP" sz="2000" baseline="30000" dirty="0"/>
              <a:t>137</a:t>
            </a:r>
            <a:r>
              <a:rPr lang="en-US" altLang="ja-JP" sz="2000" dirty="0"/>
              <a:t>Cs:</a:t>
            </a:r>
            <a:r>
              <a:rPr lang="ja-JP" altLang="en-US" sz="2000" dirty="0"/>
              <a:t> </a:t>
            </a:r>
            <a:r>
              <a:rPr lang="en-US" altLang="ja-JP" sz="2000" dirty="0"/>
              <a:t>xxx</a:t>
            </a:r>
            <a:r>
              <a:rPr lang="ja-JP" altLang="en-US" sz="2000" dirty="0"/>
              <a:t> </a:t>
            </a:r>
            <a:r>
              <a:rPr lang="en-US" altLang="ja-JP" sz="2000" dirty="0" err="1"/>
              <a:t>Bq</a:t>
            </a:r>
            <a:endParaRPr lang="en-US" altLang="ja-JP" sz="2000" dirty="0"/>
          </a:p>
          <a:p>
            <a:pPr algn="r"/>
            <a:r>
              <a:rPr kumimoji="1" lang="en-US" altLang="ja-JP" sz="2000" baseline="30000" dirty="0"/>
              <a:t>60</a:t>
            </a:r>
            <a:r>
              <a:rPr kumimoji="1" lang="en-US" altLang="ja-JP" sz="2000" dirty="0"/>
              <a:t>Co:</a:t>
            </a:r>
            <a:r>
              <a:rPr kumimoji="1" lang="ja-JP" altLang="en-US" sz="2000" dirty="0"/>
              <a:t> </a:t>
            </a:r>
            <a:r>
              <a:rPr kumimoji="1" lang="en-US" altLang="ja-JP" sz="2000" dirty="0"/>
              <a:t>xxx</a:t>
            </a:r>
            <a:r>
              <a:rPr kumimoji="1" lang="ja-JP" altLang="en-US" sz="2000" dirty="0"/>
              <a:t> </a:t>
            </a:r>
            <a:r>
              <a:rPr kumimoji="1" lang="en-US" altLang="ja-JP" sz="2000" dirty="0" err="1"/>
              <a:t>Bq</a:t>
            </a:r>
            <a:endParaRPr kumimoji="1" lang="en-US" altLang="ja-JP" sz="2000" dirty="0"/>
          </a:p>
          <a:p>
            <a:pPr algn="r"/>
            <a:r>
              <a:rPr kumimoji="1" lang="en-US" altLang="ja-JP" sz="2000" baseline="30000" dirty="0"/>
              <a:t>152</a:t>
            </a:r>
            <a:r>
              <a:rPr kumimoji="1" lang="en-US" altLang="ja-JP" sz="2000" dirty="0"/>
              <a:t>Eu:</a:t>
            </a:r>
            <a:r>
              <a:rPr kumimoji="1" lang="ja-JP" altLang="en-US" sz="2000" dirty="0"/>
              <a:t> ｘｘｘ </a:t>
            </a:r>
            <a:r>
              <a:rPr kumimoji="1" lang="en-US" altLang="ja-JP" sz="2000" dirty="0" err="1"/>
              <a:t>Bq</a:t>
            </a:r>
            <a:endParaRPr kumimoji="1" lang="en-US" altLang="ja-JP" sz="2000" dirty="0"/>
          </a:p>
          <a:p>
            <a:pPr algn="r"/>
            <a:r>
              <a:rPr lang="en-US" altLang="ja-JP" sz="2000" baseline="30000" dirty="0"/>
              <a:t>154</a:t>
            </a:r>
            <a:r>
              <a:rPr lang="en-US" altLang="ja-JP" sz="2000" dirty="0"/>
              <a:t>Eu:</a:t>
            </a:r>
            <a:r>
              <a:rPr lang="ja-JP" altLang="en-US" sz="2000" dirty="0"/>
              <a:t> </a:t>
            </a:r>
            <a:r>
              <a:rPr lang="en-US" altLang="ja-JP" sz="2000" dirty="0"/>
              <a:t>xxx</a:t>
            </a:r>
            <a:r>
              <a:rPr lang="ja-JP" altLang="en-US" sz="2000" dirty="0"/>
              <a:t> </a:t>
            </a:r>
            <a:r>
              <a:rPr lang="en-US" altLang="ja-JP" sz="2000" dirty="0" err="1"/>
              <a:t>Bq</a:t>
            </a:r>
            <a:endParaRPr kumimoji="1" lang="en-US" altLang="ja-JP" sz="2000" dirty="0"/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8B15D46-8DCC-9845-9634-12503CB0EBEF}"/>
              </a:ext>
            </a:extLst>
          </p:cNvPr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34" name="正方形/長方形 33">
            <a:extLst>
              <a:ext uri="{FF2B5EF4-FFF2-40B4-BE49-F238E27FC236}">
                <a16:creationId xmlns:a16="http://schemas.microsoft.com/office/drawing/2014/main" id="{4E39E5F5-40DD-7042-BA7B-BA581E32C320}"/>
              </a:ext>
            </a:extLst>
          </p:cNvPr>
          <p:cNvSpPr/>
          <p:nvPr/>
        </p:nvSpPr>
        <p:spPr bwMode="auto">
          <a:xfrm>
            <a:off x="3915563" y="4903057"/>
            <a:ext cx="1872208" cy="1584603"/>
          </a:xfrm>
          <a:prstGeom prst="rect">
            <a:avLst/>
          </a:prstGeom>
          <a:solidFill>
            <a:srgbClr val="0066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6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000" b="1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model</a:t>
            </a:r>
            <a:endParaRPr kumimoji="0" lang="ja-JP" altLang="en-US" sz="4000" b="1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23610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右矢印 72">
            <a:extLst>
              <a:ext uri="{FF2B5EF4-FFF2-40B4-BE49-F238E27FC236}">
                <a16:creationId xmlns:a16="http://schemas.microsoft.com/office/drawing/2014/main" id="{D99115CD-3DCC-D546-BF4F-5CF4401C51F5}"/>
              </a:ext>
            </a:extLst>
          </p:cNvPr>
          <p:cNvSpPr/>
          <p:nvPr/>
        </p:nvSpPr>
        <p:spPr bwMode="auto">
          <a:xfrm rot="16200000">
            <a:off x="7549325" y="3235938"/>
            <a:ext cx="1102136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8" name="右矢印 7"/>
          <p:cNvSpPr/>
          <p:nvPr/>
        </p:nvSpPr>
        <p:spPr bwMode="auto">
          <a:xfrm>
            <a:off x="5299963" y="5007940"/>
            <a:ext cx="1792709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muon</a:t>
            </a:r>
            <a:endParaRPr kumimoji="0" lang="ja-JP" alt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9" name="右矢印 68">
            <a:extLst>
              <a:ext uri="{FF2B5EF4-FFF2-40B4-BE49-F238E27FC236}">
                <a16:creationId xmlns:a16="http://schemas.microsoft.com/office/drawing/2014/main" id="{7AA12B6C-1D73-B94C-AE37-3E82C8B90EA3}"/>
              </a:ext>
            </a:extLst>
          </p:cNvPr>
          <p:cNvSpPr/>
          <p:nvPr/>
        </p:nvSpPr>
        <p:spPr bwMode="auto">
          <a:xfrm>
            <a:off x="5299964" y="5910469"/>
            <a:ext cx="1792708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0000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72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electron</a:t>
            </a:r>
            <a:endParaRPr kumimoji="0" lang="ja-JP" altLang="en-US" sz="24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2" name="スライド番号プレースホルダー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lang="ja-JP" altLang="en-US" smtClean="0"/>
              <a:pPr/>
              <a:t>6</a:t>
            </a:fld>
            <a:endParaRPr lang="ja-JP" altLang="en-US"/>
          </a:p>
        </p:txBody>
      </p:sp>
      <p:sp>
        <p:nvSpPr>
          <p:cNvPr id="4" name="正方形/長方形 3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cs typeface="Times New Roman" panose="02020603050405020304" pitchFamily="18" charset="0"/>
              </a:rPr>
              <a:t>Today’s topics (details skipped)</a:t>
            </a:r>
          </a:p>
        </p:txBody>
      </p:sp>
      <p:sp>
        <p:nvSpPr>
          <p:cNvPr id="11" name="テキスト ボックス 10"/>
          <p:cNvSpPr txBox="1"/>
          <p:nvPr/>
        </p:nvSpPr>
        <p:spPr>
          <a:xfrm>
            <a:off x="0" y="1052736"/>
            <a:ext cx="8892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60"/>
              </a:lnSpc>
            </a:pPr>
            <a:r>
              <a:rPr lang="en-US" altLang="ja-JP" sz="2800" b="1" dirty="0">
                <a:solidFill>
                  <a:srgbClr val="0000FF"/>
                </a:solidFill>
              </a:rPr>
              <a:t>3. Measurement of terrestrial cosmic-ray muon</a:t>
            </a:r>
          </a:p>
          <a:p>
            <a:pPr algn="r">
              <a:lnSpc>
                <a:spcPts val="2960"/>
              </a:lnSpc>
            </a:pPr>
            <a:r>
              <a:rPr lang="en-US" altLang="ja-JP" sz="2800" b="1" dirty="0">
                <a:solidFill>
                  <a:srgbClr val="0000FF"/>
                </a:solidFill>
              </a:rPr>
              <a:t> spectrum around low energy range</a:t>
            </a:r>
            <a:endParaRPr kumimoji="1" lang="ja-JP" altLang="en-US" sz="2800" b="1" dirty="0">
              <a:solidFill>
                <a:srgbClr val="0000FF"/>
              </a:solidFill>
            </a:endParaRPr>
          </a:p>
        </p:txBody>
      </p:sp>
      <p:sp>
        <p:nvSpPr>
          <p:cNvPr id="5" name="正方形/長方形 4"/>
          <p:cNvSpPr/>
          <p:nvPr/>
        </p:nvSpPr>
        <p:spPr bwMode="auto">
          <a:xfrm>
            <a:off x="3427756" y="4928911"/>
            <a:ext cx="1872208" cy="1584603"/>
          </a:xfrm>
          <a:prstGeom prst="rect">
            <a:avLst/>
          </a:prstGeom>
          <a:solidFill>
            <a:srgbClr val="0066FF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model A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(classification)</a:t>
            </a:r>
            <a:endParaRPr kumimoji="0" lang="ja-JP" altLang="en-US" sz="2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" name="右矢印 5"/>
          <p:cNvSpPr/>
          <p:nvPr/>
        </p:nvSpPr>
        <p:spPr bwMode="auto">
          <a:xfrm>
            <a:off x="2521975" y="5440735"/>
            <a:ext cx="905781" cy="554912"/>
          </a:xfrm>
          <a:prstGeom prst="rightArrow">
            <a:avLst>
              <a:gd name="adj1" fmla="val 50000"/>
              <a:gd name="adj2" fmla="val 72529"/>
            </a:avLst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3" name="テキスト ボックス 32">
            <a:extLst>
              <a:ext uri="{FF2B5EF4-FFF2-40B4-BE49-F238E27FC236}">
                <a16:creationId xmlns:a16="http://schemas.microsoft.com/office/drawing/2014/main" id="{C8B15D46-8DCC-9845-9634-12503CB0EBEF}"/>
              </a:ext>
            </a:extLst>
          </p:cNvPr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17" name="グループ化 16">
            <a:extLst>
              <a:ext uri="{FF2B5EF4-FFF2-40B4-BE49-F238E27FC236}">
                <a16:creationId xmlns:a16="http://schemas.microsoft.com/office/drawing/2014/main" id="{A3B29898-B3AC-1D45-9ADA-5B6F346B9F2B}"/>
              </a:ext>
            </a:extLst>
          </p:cNvPr>
          <p:cNvGrpSpPr/>
          <p:nvPr/>
        </p:nvGrpSpPr>
        <p:grpSpPr>
          <a:xfrm>
            <a:off x="92563" y="4856765"/>
            <a:ext cx="2378969" cy="1910480"/>
            <a:chOff x="287716" y="4603034"/>
            <a:chExt cx="2378969" cy="1910480"/>
          </a:xfrm>
        </p:grpSpPr>
        <p:sp>
          <p:nvSpPr>
            <p:cNvPr id="9" name="テキスト ボックス 8"/>
            <p:cNvSpPr txBox="1"/>
            <p:nvPr/>
          </p:nvSpPr>
          <p:spPr>
            <a:xfrm>
              <a:off x="287716" y="4603034"/>
              <a:ext cx="237896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</a:rPr>
                <a:t>Single event</a:t>
              </a:r>
            </a:p>
            <a:p>
              <a:pPr algn="ctr"/>
              <a:r>
                <a:rPr lang="en-US" altLang="ja-JP" sz="2000" b="1" dirty="0">
                  <a:solidFill>
                    <a:srgbClr val="FF0000"/>
                  </a:solidFill>
                </a:rPr>
                <a:t>deposit energies</a:t>
              </a:r>
              <a:endParaRPr kumimoji="1" lang="en-US" altLang="ja-JP" sz="2000" b="1" dirty="0">
                <a:solidFill>
                  <a:srgbClr val="FF0000"/>
                </a:solidFill>
              </a:endParaRPr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371000" y="5215235"/>
              <a:ext cx="2295685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ja-JP" sz="2000" dirty="0"/>
                <a:t>1</a:t>
              </a:r>
              <a:r>
                <a:rPr lang="en-US" altLang="ja-JP" sz="2000" baseline="30000" dirty="0"/>
                <a:t>st</a:t>
              </a:r>
              <a:r>
                <a:rPr lang="en-US" altLang="ja-JP" sz="2000" dirty="0"/>
                <a:t> layer: xxx MeV</a:t>
              </a:r>
            </a:p>
            <a:p>
              <a:pPr algn="r"/>
              <a:r>
                <a:rPr lang="en-US" altLang="ja-JP" sz="2000" dirty="0"/>
                <a:t>2</a:t>
              </a:r>
              <a:r>
                <a:rPr lang="en-US" altLang="ja-JP" sz="2000" baseline="30000" dirty="0"/>
                <a:t>nd</a:t>
              </a:r>
              <a:r>
                <a:rPr lang="en-US" altLang="ja-JP" sz="2000" dirty="0"/>
                <a:t> layer: xxx MeV</a:t>
              </a:r>
            </a:p>
            <a:p>
              <a:pPr algn="r"/>
              <a:r>
                <a:rPr kumimoji="1" lang="en-US" altLang="ja-JP" sz="2000" dirty="0"/>
                <a:t>3</a:t>
              </a:r>
              <a:r>
                <a:rPr lang="en-US" altLang="ja-JP" sz="2000" dirty="0"/>
                <a:t>rd layer: xxx MeV</a:t>
              </a:r>
            </a:p>
          </p:txBody>
        </p:sp>
        <p:sp>
          <p:nvSpPr>
            <p:cNvPr id="3" name="正方形/長方形 2">
              <a:extLst>
                <a:ext uri="{FF2B5EF4-FFF2-40B4-BE49-F238E27FC236}">
                  <a16:creationId xmlns:a16="http://schemas.microsoft.com/office/drawing/2014/main" id="{A38D00EC-AAD3-7643-8308-E52C9A7FA41F}"/>
                </a:ext>
              </a:extLst>
            </p:cNvPr>
            <p:cNvSpPr/>
            <p:nvPr/>
          </p:nvSpPr>
          <p:spPr>
            <a:xfrm rot="5400000">
              <a:off x="1469833" y="6121099"/>
              <a:ext cx="4154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dirty="0"/>
                <a:t>…</a:t>
              </a:r>
              <a:endParaRPr lang="ja-JP" altLang="en-US"/>
            </a:p>
          </p:txBody>
        </p:sp>
      </p:grpSp>
      <p:grpSp>
        <p:nvGrpSpPr>
          <p:cNvPr id="7" name="グループ化 6">
            <a:extLst>
              <a:ext uri="{FF2B5EF4-FFF2-40B4-BE49-F238E27FC236}">
                <a16:creationId xmlns:a16="http://schemas.microsoft.com/office/drawing/2014/main" id="{1A2D1B7A-8D84-8547-8298-45AD4EC90B71}"/>
              </a:ext>
            </a:extLst>
          </p:cNvPr>
          <p:cNvGrpSpPr/>
          <p:nvPr/>
        </p:nvGrpSpPr>
        <p:grpSpPr>
          <a:xfrm>
            <a:off x="214678" y="2642912"/>
            <a:ext cx="4533812" cy="2164517"/>
            <a:chOff x="4843645" y="2879359"/>
            <a:chExt cx="3616787" cy="1726714"/>
          </a:xfrm>
        </p:grpSpPr>
        <p:grpSp>
          <p:nvGrpSpPr>
            <p:cNvPr id="36" name="グループ化 35">
              <a:extLst>
                <a:ext uri="{FF2B5EF4-FFF2-40B4-BE49-F238E27FC236}">
                  <a16:creationId xmlns:a16="http://schemas.microsoft.com/office/drawing/2014/main" id="{D22F64E7-6C1E-E343-B40A-1214EACECCD5}"/>
                </a:ext>
              </a:extLst>
            </p:cNvPr>
            <p:cNvGrpSpPr/>
            <p:nvPr/>
          </p:nvGrpSpPr>
          <p:grpSpPr>
            <a:xfrm>
              <a:off x="6464338" y="2879359"/>
              <a:ext cx="1996094" cy="1726714"/>
              <a:chOff x="4996588" y="2923508"/>
              <a:chExt cx="3744133" cy="3238848"/>
            </a:xfrm>
          </p:grpSpPr>
          <p:sp>
            <p:nvSpPr>
              <p:cNvPr id="38" name="直方体 37">
                <a:extLst>
                  <a:ext uri="{FF2B5EF4-FFF2-40B4-BE49-F238E27FC236}">
                    <a16:creationId xmlns:a16="http://schemas.microsoft.com/office/drawing/2014/main" id="{FA358A03-6023-7841-9105-E251265A03DE}"/>
                  </a:ext>
                </a:extLst>
              </p:cNvPr>
              <p:cNvSpPr/>
              <p:nvPr/>
            </p:nvSpPr>
            <p:spPr>
              <a:xfrm>
                <a:off x="4996588" y="5246555"/>
                <a:ext cx="3744133" cy="915801"/>
              </a:xfrm>
              <a:prstGeom prst="cube">
                <a:avLst>
                  <a:gd name="adj" fmla="val 85613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39" name="直方体 38">
                <a:extLst>
                  <a:ext uri="{FF2B5EF4-FFF2-40B4-BE49-F238E27FC236}">
                    <a16:creationId xmlns:a16="http://schemas.microsoft.com/office/drawing/2014/main" id="{CB1D0398-0AE2-0D44-B815-74CDC77249BC}"/>
                  </a:ext>
                </a:extLst>
              </p:cNvPr>
              <p:cNvSpPr/>
              <p:nvPr/>
            </p:nvSpPr>
            <p:spPr>
              <a:xfrm>
                <a:off x="5767972" y="5164865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0" name="直方体 39">
                <a:extLst>
                  <a:ext uri="{FF2B5EF4-FFF2-40B4-BE49-F238E27FC236}">
                    <a16:creationId xmlns:a16="http://schemas.microsoft.com/office/drawing/2014/main" id="{619A77AF-DFB5-AB43-8E08-9699B8F3EF61}"/>
                  </a:ext>
                </a:extLst>
              </p:cNvPr>
              <p:cNvSpPr/>
              <p:nvPr/>
            </p:nvSpPr>
            <p:spPr>
              <a:xfrm>
                <a:off x="5767972" y="5031202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1" name="直方体 40">
                <a:extLst>
                  <a:ext uri="{FF2B5EF4-FFF2-40B4-BE49-F238E27FC236}">
                    <a16:creationId xmlns:a16="http://schemas.microsoft.com/office/drawing/2014/main" id="{7126D473-1C00-254C-A1B4-1A55CDB77A82}"/>
                  </a:ext>
                </a:extLst>
              </p:cNvPr>
              <p:cNvSpPr/>
              <p:nvPr/>
            </p:nvSpPr>
            <p:spPr>
              <a:xfrm>
                <a:off x="5767972" y="4883154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2" name="直方体 41">
                <a:extLst>
                  <a:ext uri="{FF2B5EF4-FFF2-40B4-BE49-F238E27FC236}">
                    <a16:creationId xmlns:a16="http://schemas.microsoft.com/office/drawing/2014/main" id="{16AD88A0-23BA-C547-945B-DD504AFB2561}"/>
                  </a:ext>
                </a:extLst>
              </p:cNvPr>
              <p:cNvSpPr/>
              <p:nvPr/>
            </p:nvSpPr>
            <p:spPr>
              <a:xfrm>
                <a:off x="5767972" y="4749491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3" name="直方体 42">
                <a:extLst>
                  <a:ext uri="{FF2B5EF4-FFF2-40B4-BE49-F238E27FC236}">
                    <a16:creationId xmlns:a16="http://schemas.microsoft.com/office/drawing/2014/main" id="{DBE6A831-CD76-E144-BC4E-208CDA520E9E}"/>
                  </a:ext>
                </a:extLst>
              </p:cNvPr>
              <p:cNvSpPr/>
              <p:nvPr/>
            </p:nvSpPr>
            <p:spPr>
              <a:xfrm>
                <a:off x="5767972" y="4611755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4" name="直方体 43">
                <a:extLst>
                  <a:ext uri="{FF2B5EF4-FFF2-40B4-BE49-F238E27FC236}">
                    <a16:creationId xmlns:a16="http://schemas.microsoft.com/office/drawing/2014/main" id="{0B759336-1972-B54E-BD89-12B7FA7BD0D3}"/>
                  </a:ext>
                </a:extLst>
              </p:cNvPr>
              <p:cNvSpPr/>
              <p:nvPr/>
            </p:nvSpPr>
            <p:spPr>
              <a:xfrm>
                <a:off x="5767972" y="4478092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5" name="直方体 44">
                <a:extLst>
                  <a:ext uri="{FF2B5EF4-FFF2-40B4-BE49-F238E27FC236}">
                    <a16:creationId xmlns:a16="http://schemas.microsoft.com/office/drawing/2014/main" id="{BA20F181-93F5-AF4D-AD9E-DA803DF5EE2A}"/>
                  </a:ext>
                </a:extLst>
              </p:cNvPr>
              <p:cNvSpPr/>
              <p:nvPr/>
            </p:nvSpPr>
            <p:spPr>
              <a:xfrm>
                <a:off x="5767972" y="4330044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6" name="直方体 45">
                <a:extLst>
                  <a:ext uri="{FF2B5EF4-FFF2-40B4-BE49-F238E27FC236}">
                    <a16:creationId xmlns:a16="http://schemas.microsoft.com/office/drawing/2014/main" id="{8EC53FD6-1E9C-EA47-AA45-677F1E2DFF76}"/>
                  </a:ext>
                </a:extLst>
              </p:cNvPr>
              <p:cNvSpPr/>
              <p:nvPr/>
            </p:nvSpPr>
            <p:spPr>
              <a:xfrm>
                <a:off x="5767972" y="4196381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7" name="直方体 46">
                <a:extLst>
                  <a:ext uri="{FF2B5EF4-FFF2-40B4-BE49-F238E27FC236}">
                    <a16:creationId xmlns:a16="http://schemas.microsoft.com/office/drawing/2014/main" id="{88D435A7-81DD-E34B-9BC3-5726974FB67F}"/>
                  </a:ext>
                </a:extLst>
              </p:cNvPr>
              <p:cNvSpPr/>
              <p:nvPr/>
            </p:nvSpPr>
            <p:spPr>
              <a:xfrm>
                <a:off x="5767254" y="4068743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8" name="直方体 47">
                <a:extLst>
                  <a:ext uri="{FF2B5EF4-FFF2-40B4-BE49-F238E27FC236}">
                    <a16:creationId xmlns:a16="http://schemas.microsoft.com/office/drawing/2014/main" id="{BE1C2A9F-D254-E446-9048-A02DFC10589F}"/>
                  </a:ext>
                </a:extLst>
              </p:cNvPr>
              <p:cNvSpPr/>
              <p:nvPr/>
            </p:nvSpPr>
            <p:spPr>
              <a:xfrm>
                <a:off x="5767254" y="3935080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46000">
                    <a:schemeClr val="accent4">
                      <a:lumMod val="95000"/>
                      <a:lumOff val="5000"/>
                    </a:schemeClr>
                  </a:gs>
                  <a:gs pos="100000">
                    <a:schemeClr val="accent4">
                      <a:lumMod val="60000"/>
                    </a:schemeClr>
                  </a:gs>
                </a:gsLst>
                <a:path path="circle">
                  <a:fillToRect l="50000" t="130000" r="50000" b="-30000"/>
                </a:path>
                <a:tileRect/>
              </a:gra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49" name="直方体 48">
                <a:extLst>
                  <a:ext uri="{FF2B5EF4-FFF2-40B4-BE49-F238E27FC236}">
                    <a16:creationId xmlns:a16="http://schemas.microsoft.com/office/drawing/2014/main" id="{ED7212AB-4F3F-174E-8B65-0985CF6072A2}"/>
                  </a:ext>
                </a:extLst>
              </p:cNvPr>
              <p:cNvSpPr/>
              <p:nvPr/>
            </p:nvSpPr>
            <p:spPr>
              <a:xfrm>
                <a:off x="5767254" y="3787032"/>
                <a:ext cx="2486938" cy="735963"/>
              </a:xfrm>
              <a:prstGeom prst="cube">
                <a:avLst>
                  <a:gd name="adj" fmla="val 81869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  <p:sp>
            <p:nvSpPr>
              <p:cNvPr id="51" name="直方体 50">
                <a:extLst>
                  <a:ext uri="{FF2B5EF4-FFF2-40B4-BE49-F238E27FC236}">
                    <a16:creationId xmlns:a16="http://schemas.microsoft.com/office/drawing/2014/main" id="{41597736-833E-1F46-B331-054619E7418F}"/>
                  </a:ext>
                </a:extLst>
              </p:cNvPr>
              <p:cNvSpPr/>
              <p:nvPr/>
            </p:nvSpPr>
            <p:spPr>
              <a:xfrm>
                <a:off x="6105342" y="2923508"/>
                <a:ext cx="1811932" cy="427199"/>
              </a:xfrm>
              <a:prstGeom prst="cube">
                <a:avLst>
                  <a:gd name="adj" fmla="val 74747"/>
                </a:avLst>
              </a:prstGeom>
              <a:gradFill flip="none" rotWithShape="1">
                <a:gsLst>
                  <a:gs pos="0">
                    <a:schemeClr val="accent1">
                      <a:lumMod val="5000"/>
                      <a:lumOff val="95000"/>
                      <a:alpha val="75000"/>
                    </a:schemeClr>
                  </a:gs>
                  <a:gs pos="74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83000">
                    <a:schemeClr val="accent1">
                      <a:lumMod val="45000"/>
                      <a:lumOff val="55000"/>
                      <a:alpha val="75000"/>
                    </a:schemeClr>
                  </a:gs>
                  <a:gs pos="100000">
                    <a:schemeClr val="accent1">
                      <a:lumMod val="30000"/>
                      <a:lumOff val="70000"/>
                      <a:alpha val="75000"/>
                    </a:schemeClr>
                  </a:gs>
                </a:gsLst>
                <a:path path="rect">
                  <a:fillToRect l="100000" t="100000"/>
                </a:path>
                <a:tileRect r="-100000" b="-100000"/>
              </a:gradFill>
              <a:ln w="12700">
                <a:gradFill flip="none" rotWithShape="1">
                  <a:gsLst>
                    <a:gs pos="0">
                      <a:schemeClr val="accent6">
                        <a:lumMod val="20000"/>
                        <a:lumOff val="80000"/>
                      </a:schemeClr>
                    </a:gs>
                    <a:gs pos="74000">
                      <a:schemeClr val="accent6">
                        <a:lumMod val="60000"/>
                        <a:lumOff val="40000"/>
                      </a:schemeClr>
                    </a:gs>
                    <a:gs pos="83000">
                      <a:schemeClr val="accent6">
                        <a:lumMod val="60000"/>
                        <a:lumOff val="40000"/>
                      </a:schemeClr>
                    </a:gs>
                    <a:gs pos="100000">
                      <a:schemeClr val="accent6">
                        <a:lumMod val="40000"/>
                        <a:lumOff val="60000"/>
                      </a:schemeClr>
                    </a:gs>
                  </a:gsLst>
                  <a:lin ang="6000000" scaled="0"/>
                  <a:tileRect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000"/>
              </a:p>
            </p:txBody>
          </p:sp>
        </p:grpSp>
        <p:grpSp>
          <p:nvGrpSpPr>
            <p:cNvPr id="52" name="グループ化 51">
              <a:extLst>
                <a:ext uri="{FF2B5EF4-FFF2-40B4-BE49-F238E27FC236}">
                  <a16:creationId xmlns:a16="http://schemas.microsoft.com/office/drawing/2014/main" id="{3E168F42-62D4-CA43-BB8F-B73A6C4B86AD}"/>
                </a:ext>
              </a:extLst>
            </p:cNvPr>
            <p:cNvGrpSpPr/>
            <p:nvPr/>
          </p:nvGrpSpPr>
          <p:grpSpPr>
            <a:xfrm>
              <a:off x="4843645" y="3078354"/>
              <a:ext cx="2211798" cy="1492598"/>
              <a:chOff x="4843645" y="3078354"/>
              <a:chExt cx="2211798" cy="1492598"/>
            </a:xfrm>
          </p:grpSpPr>
          <p:sp>
            <p:nvSpPr>
              <p:cNvPr id="53" name="テキスト ボックス 52">
                <a:extLst>
                  <a:ext uri="{FF2B5EF4-FFF2-40B4-BE49-F238E27FC236}">
                    <a16:creationId xmlns:a16="http://schemas.microsoft.com/office/drawing/2014/main" id="{A1FCE856-3F92-2442-AD40-9341528FF855}"/>
                  </a:ext>
                </a:extLst>
              </p:cNvPr>
              <p:cNvSpPr txBox="1"/>
              <p:nvPr/>
            </p:nvSpPr>
            <p:spPr>
              <a:xfrm>
                <a:off x="4843645" y="3631709"/>
                <a:ext cx="1286351" cy="4873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rgbClr val="0000FF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>
                    <a:solidFill>
                      <a:srgbClr val="0000FF"/>
                    </a:solidFill>
                  </a:rPr>
                  <a:t>Plastic</a:t>
                </a:r>
              </a:p>
              <a:p>
                <a:pPr algn="ctr"/>
                <a:r>
                  <a:rPr kumimoji="1" lang="en-US" altLang="ja-JP" dirty="0">
                    <a:solidFill>
                      <a:srgbClr val="0000FF"/>
                    </a:solidFill>
                  </a:rPr>
                  <a:t>Scintillators</a:t>
                </a:r>
                <a:endParaRPr kumimoji="1" lang="ja-JP" altLang="en-US">
                  <a:solidFill>
                    <a:srgbClr val="0000FF"/>
                  </a:solidFill>
                </a:endParaRPr>
              </a:p>
            </p:txBody>
          </p:sp>
          <p:cxnSp>
            <p:nvCxnSpPr>
              <p:cNvPr id="54" name="直線コネクタ 53">
                <a:extLst>
                  <a:ext uri="{FF2B5EF4-FFF2-40B4-BE49-F238E27FC236}">
                    <a16:creationId xmlns:a16="http://schemas.microsoft.com/office/drawing/2014/main" id="{552BB471-E8AC-EF42-B937-DB6E127FDC2F}"/>
                  </a:ext>
                </a:extLst>
              </p:cNvPr>
              <p:cNvCxnSpPr>
                <a:cxnSpLocks/>
                <a:stCxn id="51" idx="2"/>
                <a:endCxn id="53" idx="3"/>
              </p:cNvCxnSpPr>
              <p:nvPr/>
            </p:nvCxnSpPr>
            <p:spPr bwMode="auto">
              <a:xfrm flipH="1">
                <a:off x="6129996" y="3078354"/>
                <a:ext cx="925447" cy="79701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5" name="直線コネクタ 54">
                <a:extLst>
                  <a:ext uri="{FF2B5EF4-FFF2-40B4-BE49-F238E27FC236}">
                    <a16:creationId xmlns:a16="http://schemas.microsoft.com/office/drawing/2014/main" id="{A9AF0EF2-9E46-A44D-804A-149AC8EE1769}"/>
                  </a:ext>
                </a:extLst>
              </p:cNvPr>
              <p:cNvCxnSpPr>
                <a:cxnSpLocks/>
                <a:stCxn id="49" idx="2"/>
                <a:endCxn id="53" idx="3"/>
              </p:cNvCxnSpPr>
              <p:nvPr/>
            </p:nvCxnSpPr>
            <p:spPr bwMode="auto">
              <a:xfrm flipH="1">
                <a:off x="6129996" y="3696518"/>
                <a:ext cx="745203" cy="17884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6" name="直線コネクタ 55">
                <a:extLst>
                  <a:ext uri="{FF2B5EF4-FFF2-40B4-BE49-F238E27FC236}">
                    <a16:creationId xmlns:a16="http://schemas.microsoft.com/office/drawing/2014/main" id="{79884BB0-0A0B-DE43-BAE1-93921025AF01}"/>
                  </a:ext>
                </a:extLst>
              </p:cNvPr>
              <p:cNvCxnSpPr>
                <a:cxnSpLocks/>
                <a:stCxn id="47" idx="2"/>
                <a:endCxn id="53" idx="3"/>
              </p:cNvCxnSpPr>
              <p:nvPr/>
            </p:nvCxnSpPr>
            <p:spPr bwMode="auto">
              <a:xfrm flipH="1">
                <a:off x="6129996" y="3846705"/>
                <a:ext cx="745203" cy="28660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7" name="直線コネクタ 56">
                <a:extLst>
                  <a:ext uri="{FF2B5EF4-FFF2-40B4-BE49-F238E27FC236}">
                    <a16:creationId xmlns:a16="http://schemas.microsoft.com/office/drawing/2014/main" id="{33CA671F-F893-C44C-B1C7-430DCA24648A}"/>
                  </a:ext>
                </a:extLst>
              </p:cNvPr>
              <p:cNvCxnSpPr>
                <a:cxnSpLocks/>
                <a:stCxn id="45" idx="2"/>
                <a:endCxn id="53" idx="3"/>
              </p:cNvCxnSpPr>
              <p:nvPr/>
            </p:nvCxnSpPr>
            <p:spPr bwMode="auto">
              <a:xfrm flipH="1" flipV="1">
                <a:off x="6129996" y="3875365"/>
                <a:ext cx="745586" cy="11064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8" name="直線コネクタ 57">
                <a:extLst>
                  <a:ext uri="{FF2B5EF4-FFF2-40B4-BE49-F238E27FC236}">
                    <a16:creationId xmlns:a16="http://schemas.microsoft.com/office/drawing/2014/main" id="{7C358E79-FC2F-A74D-9985-6193A14F2B8A}"/>
                  </a:ext>
                </a:extLst>
              </p:cNvPr>
              <p:cNvCxnSpPr>
                <a:cxnSpLocks/>
                <a:stCxn id="43" idx="2"/>
                <a:endCxn id="53" idx="3"/>
              </p:cNvCxnSpPr>
              <p:nvPr/>
            </p:nvCxnSpPr>
            <p:spPr bwMode="auto">
              <a:xfrm flipH="1" flipV="1">
                <a:off x="6129996" y="3875365"/>
                <a:ext cx="745586" cy="26083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59" name="直線コネクタ 58">
                <a:extLst>
                  <a:ext uri="{FF2B5EF4-FFF2-40B4-BE49-F238E27FC236}">
                    <a16:creationId xmlns:a16="http://schemas.microsoft.com/office/drawing/2014/main" id="{06E30D10-7213-F349-9497-70E87DDBAEAB}"/>
                  </a:ext>
                </a:extLst>
              </p:cNvPr>
              <p:cNvCxnSpPr>
                <a:cxnSpLocks/>
                <a:stCxn id="41" idx="2"/>
                <a:endCxn id="53" idx="3"/>
              </p:cNvCxnSpPr>
              <p:nvPr/>
            </p:nvCxnSpPr>
            <p:spPr bwMode="auto">
              <a:xfrm flipH="1" flipV="1">
                <a:off x="6129996" y="3875365"/>
                <a:ext cx="745586" cy="40552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0" name="直線コネクタ 59">
                <a:extLst>
                  <a:ext uri="{FF2B5EF4-FFF2-40B4-BE49-F238E27FC236}">
                    <a16:creationId xmlns:a16="http://schemas.microsoft.com/office/drawing/2014/main" id="{ED7CBCBE-8C6F-D349-89EB-54456FEC8400}"/>
                  </a:ext>
                </a:extLst>
              </p:cNvPr>
              <p:cNvCxnSpPr>
                <a:cxnSpLocks/>
                <a:stCxn id="39" idx="2"/>
                <a:endCxn id="53" idx="3"/>
              </p:cNvCxnSpPr>
              <p:nvPr/>
            </p:nvCxnSpPr>
            <p:spPr bwMode="auto">
              <a:xfrm flipH="1" flipV="1">
                <a:off x="6129996" y="3875365"/>
                <a:ext cx="745586" cy="555712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  <p:cxnSp>
            <p:nvCxnSpPr>
              <p:cNvPr id="61" name="直線コネクタ 60">
                <a:extLst>
                  <a:ext uri="{FF2B5EF4-FFF2-40B4-BE49-F238E27FC236}">
                    <a16:creationId xmlns:a16="http://schemas.microsoft.com/office/drawing/2014/main" id="{F4786906-6D95-F54E-ABC1-3817C1DEAFB7}"/>
                  </a:ext>
                </a:extLst>
              </p:cNvPr>
              <p:cNvCxnSpPr>
                <a:cxnSpLocks/>
                <a:stCxn id="38" idx="2"/>
                <a:endCxn id="53" idx="3"/>
              </p:cNvCxnSpPr>
              <p:nvPr/>
            </p:nvCxnSpPr>
            <p:spPr bwMode="auto">
              <a:xfrm flipH="1" flipV="1">
                <a:off x="6129996" y="3875365"/>
                <a:ext cx="334341" cy="69558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rgbClr val="0000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</p:cxnSp>
        </p:grpSp>
        <p:grpSp>
          <p:nvGrpSpPr>
            <p:cNvPr id="62" name="グループ化 61">
              <a:extLst>
                <a:ext uri="{FF2B5EF4-FFF2-40B4-BE49-F238E27FC236}">
                  <a16:creationId xmlns:a16="http://schemas.microsoft.com/office/drawing/2014/main" id="{BC02E111-07C4-EE4F-945A-8F953645A748}"/>
                </a:ext>
              </a:extLst>
            </p:cNvPr>
            <p:cNvGrpSpPr/>
            <p:nvPr/>
          </p:nvGrpSpPr>
          <p:grpSpPr>
            <a:xfrm>
              <a:off x="4858588" y="2938739"/>
              <a:ext cx="2016995" cy="1421077"/>
              <a:chOff x="4858588" y="2938739"/>
              <a:chExt cx="2016995" cy="1421077"/>
            </a:xfrm>
          </p:grpSpPr>
          <p:cxnSp>
            <p:nvCxnSpPr>
              <p:cNvPr id="63" name="直線コネクタ 62">
                <a:extLst>
                  <a:ext uri="{FF2B5EF4-FFF2-40B4-BE49-F238E27FC236}">
                    <a16:creationId xmlns:a16="http://schemas.microsoft.com/office/drawing/2014/main" id="{CB4168E0-2219-BE46-9A48-4D9A7FD8DBAC}"/>
                  </a:ext>
                </a:extLst>
              </p:cNvPr>
              <p:cNvCxnSpPr>
                <a:cxnSpLocks/>
                <a:stCxn id="48" idx="2"/>
                <a:endCxn id="68" idx="3"/>
              </p:cNvCxnSpPr>
              <p:nvPr/>
            </p:nvCxnSpPr>
            <p:spPr bwMode="auto">
              <a:xfrm flipH="1" flipV="1">
                <a:off x="6144939" y="3182395"/>
                <a:ext cx="730261" cy="59305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bg1"/>
                </a:glow>
              </a:effectLst>
            </p:spPr>
          </p:cxnSp>
          <p:cxnSp>
            <p:nvCxnSpPr>
              <p:cNvPr id="64" name="直線コネクタ 63">
                <a:extLst>
                  <a:ext uri="{FF2B5EF4-FFF2-40B4-BE49-F238E27FC236}">
                    <a16:creationId xmlns:a16="http://schemas.microsoft.com/office/drawing/2014/main" id="{BD495A54-C9E6-D44F-A492-365778FB5BED}"/>
                  </a:ext>
                </a:extLst>
              </p:cNvPr>
              <p:cNvCxnSpPr>
                <a:cxnSpLocks/>
                <a:stCxn id="46" idx="2"/>
                <a:endCxn id="68" idx="3"/>
              </p:cNvCxnSpPr>
              <p:nvPr/>
            </p:nvCxnSpPr>
            <p:spPr bwMode="auto">
              <a:xfrm flipH="1" flipV="1">
                <a:off x="6144939" y="3182395"/>
                <a:ext cx="730644" cy="732357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bg1"/>
                </a:glow>
              </a:effectLst>
            </p:spPr>
          </p:cxnSp>
          <p:cxnSp>
            <p:nvCxnSpPr>
              <p:cNvPr id="65" name="直線コネクタ 64">
                <a:extLst>
                  <a:ext uri="{FF2B5EF4-FFF2-40B4-BE49-F238E27FC236}">
                    <a16:creationId xmlns:a16="http://schemas.microsoft.com/office/drawing/2014/main" id="{3898558C-D829-BD44-A88A-F903C4B6902A}"/>
                  </a:ext>
                </a:extLst>
              </p:cNvPr>
              <p:cNvCxnSpPr>
                <a:cxnSpLocks/>
                <a:stCxn id="44" idx="2"/>
                <a:endCxn id="68" idx="3"/>
              </p:cNvCxnSpPr>
              <p:nvPr/>
            </p:nvCxnSpPr>
            <p:spPr bwMode="auto">
              <a:xfrm flipH="1" flipV="1">
                <a:off x="6144939" y="3182395"/>
                <a:ext cx="730644" cy="882544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bg1"/>
                </a:glow>
              </a:effectLst>
            </p:spPr>
          </p:cxnSp>
          <p:cxnSp>
            <p:nvCxnSpPr>
              <p:cNvPr id="66" name="直線コネクタ 65">
                <a:extLst>
                  <a:ext uri="{FF2B5EF4-FFF2-40B4-BE49-F238E27FC236}">
                    <a16:creationId xmlns:a16="http://schemas.microsoft.com/office/drawing/2014/main" id="{2A96292A-8B3D-D343-B0C1-A3431BB70421}"/>
                  </a:ext>
                </a:extLst>
              </p:cNvPr>
              <p:cNvCxnSpPr>
                <a:cxnSpLocks/>
                <a:stCxn id="42" idx="2"/>
                <a:endCxn id="68" idx="3"/>
              </p:cNvCxnSpPr>
              <p:nvPr/>
            </p:nvCxnSpPr>
            <p:spPr bwMode="auto">
              <a:xfrm flipH="1" flipV="1">
                <a:off x="6144939" y="3182395"/>
                <a:ext cx="730644" cy="1027235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bg1"/>
                </a:glow>
              </a:effectLst>
            </p:spPr>
          </p:cxnSp>
          <p:cxnSp>
            <p:nvCxnSpPr>
              <p:cNvPr id="67" name="直線コネクタ 66">
                <a:extLst>
                  <a:ext uri="{FF2B5EF4-FFF2-40B4-BE49-F238E27FC236}">
                    <a16:creationId xmlns:a16="http://schemas.microsoft.com/office/drawing/2014/main" id="{0277C855-DB74-8F4E-8554-82F315F77054}"/>
                  </a:ext>
                </a:extLst>
              </p:cNvPr>
              <p:cNvCxnSpPr>
                <a:cxnSpLocks/>
                <a:stCxn id="40" idx="2"/>
                <a:endCxn id="68" idx="3"/>
              </p:cNvCxnSpPr>
              <p:nvPr/>
            </p:nvCxnSpPr>
            <p:spPr bwMode="auto">
              <a:xfrm flipH="1" flipV="1">
                <a:off x="6144939" y="3182395"/>
                <a:ext cx="730644" cy="1177421"/>
              </a:xfrm>
              <a:prstGeom prst="line">
                <a:avLst/>
              </a:prstGeom>
              <a:solidFill>
                <a:schemeClr val="accent1"/>
              </a:solidFill>
              <a:ln w="1905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glow rad="12700">
                  <a:schemeClr val="bg1"/>
                </a:glow>
              </a:effectLst>
            </p:spPr>
          </p:cxnSp>
          <p:sp>
            <p:nvSpPr>
              <p:cNvPr id="68" name="テキスト ボックス 67">
                <a:extLst>
                  <a:ext uri="{FF2B5EF4-FFF2-40B4-BE49-F238E27FC236}">
                    <a16:creationId xmlns:a16="http://schemas.microsoft.com/office/drawing/2014/main" id="{36243126-51C7-BE45-B408-ADCD879E0A7C}"/>
                  </a:ext>
                </a:extLst>
              </p:cNvPr>
              <p:cNvSpPr txBox="1"/>
              <p:nvPr/>
            </p:nvSpPr>
            <p:spPr>
              <a:xfrm>
                <a:off x="4858588" y="2938739"/>
                <a:ext cx="1286351" cy="487311"/>
              </a:xfrm>
              <a:prstGeom prst="rect">
                <a:avLst/>
              </a:prstGeom>
              <a:solidFill>
                <a:schemeClr val="bg1"/>
              </a:solidFill>
              <a:ln w="3810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kumimoji="1" lang="en-US" altLang="ja-JP" dirty="0"/>
                  <a:t>Iron</a:t>
                </a:r>
              </a:p>
              <a:p>
                <a:pPr algn="ctr"/>
                <a:r>
                  <a:rPr kumimoji="1" lang="en-US" altLang="ja-JP" dirty="0"/>
                  <a:t>Absorber</a:t>
                </a:r>
                <a:endParaRPr kumimoji="1" lang="ja-JP" altLang="en-US"/>
              </a:p>
            </p:txBody>
          </p:sp>
        </p:grpSp>
      </p:grp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3477EC13-04C3-7642-B2C1-8E0666F45464}"/>
              </a:ext>
            </a:extLst>
          </p:cNvPr>
          <p:cNvSpPr txBox="1"/>
          <p:nvPr/>
        </p:nvSpPr>
        <p:spPr>
          <a:xfrm>
            <a:off x="7076100" y="5790724"/>
            <a:ext cx="190535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3200" b="1" dirty="0">
                <a:solidFill>
                  <a:srgbClr val="0000FF"/>
                </a:solidFill>
              </a:rPr>
              <a:t>discard </a:t>
            </a:r>
          </a:p>
          <a:p>
            <a:r>
              <a:rPr lang="en-US" altLang="ja-JP" sz="1400" b="1" dirty="0">
                <a:solidFill>
                  <a:srgbClr val="0000FF"/>
                </a:solidFill>
              </a:rPr>
              <a:t>(20% of total events)</a:t>
            </a:r>
            <a:endParaRPr kumimoji="1" lang="ja-JP" altLang="en-US" sz="1400" b="1">
              <a:solidFill>
                <a:srgbClr val="0000FF"/>
              </a:solidFill>
            </a:endParaRPr>
          </a:p>
        </p:txBody>
      </p:sp>
      <p:sp>
        <p:nvSpPr>
          <p:cNvPr id="72" name="正方形/長方形 71">
            <a:extLst>
              <a:ext uri="{FF2B5EF4-FFF2-40B4-BE49-F238E27FC236}">
                <a16:creationId xmlns:a16="http://schemas.microsoft.com/office/drawing/2014/main" id="{A3DF8429-051F-764C-91AD-2744364BFC7B}"/>
              </a:ext>
            </a:extLst>
          </p:cNvPr>
          <p:cNvSpPr/>
          <p:nvPr/>
        </p:nvSpPr>
        <p:spPr bwMode="auto">
          <a:xfrm>
            <a:off x="7092672" y="4064463"/>
            <a:ext cx="1872208" cy="1584603"/>
          </a:xfrm>
          <a:prstGeom prst="rect">
            <a:avLst/>
          </a:prstGeom>
          <a:solidFill>
            <a:srgbClr val="2B6419"/>
          </a:solidFill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0" rIns="91440" bIns="1080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48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ML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200" b="1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model B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(regression)</a:t>
            </a:r>
            <a:endParaRPr kumimoji="0" lang="ja-JP" altLang="en-US" sz="200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74" name="テキスト ボックス 73">
            <a:extLst>
              <a:ext uri="{FF2B5EF4-FFF2-40B4-BE49-F238E27FC236}">
                <a16:creationId xmlns:a16="http://schemas.microsoft.com/office/drawing/2014/main" id="{93AA60E7-8992-184E-AB1E-439E689DB882}"/>
              </a:ext>
            </a:extLst>
          </p:cNvPr>
          <p:cNvSpPr txBox="1"/>
          <p:nvPr/>
        </p:nvSpPr>
        <p:spPr>
          <a:xfrm>
            <a:off x="5822636" y="2548779"/>
            <a:ext cx="31753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sz="2000" b="1" dirty="0">
                <a:solidFill>
                  <a:srgbClr val="FF0000"/>
                </a:solidFill>
              </a:rPr>
              <a:t>Kinetic energy: </a:t>
            </a:r>
            <a:r>
              <a:rPr kumimoji="1" lang="en-US" altLang="ja-JP" sz="2000" dirty="0" err="1"/>
              <a:t>yyy</a:t>
            </a:r>
            <a:r>
              <a:rPr lang="en-US" altLang="ja-JP" sz="2000" dirty="0"/>
              <a:t> MeV</a:t>
            </a:r>
            <a:endParaRPr kumimoji="1" lang="en-US" altLang="ja-JP" sz="2000" dirty="0"/>
          </a:p>
        </p:txBody>
      </p:sp>
      <p:sp>
        <p:nvSpPr>
          <p:cNvPr id="24" name="正方形/長方形 23">
            <a:extLst>
              <a:ext uri="{FF2B5EF4-FFF2-40B4-BE49-F238E27FC236}">
                <a16:creationId xmlns:a16="http://schemas.microsoft.com/office/drawing/2014/main" id="{D9D23E07-16FF-9E4C-A4AF-0D6D3CE9B742}"/>
              </a:ext>
            </a:extLst>
          </p:cNvPr>
          <p:cNvSpPr/>
          <p:nvPr/>
        </p:nvSpPr>
        <p:spPr>
          <a:xfrm>
            <a:off x="4519890" y="4356366"/>
            <a:ext cx="271069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kern="1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Times New Roman" panose="02020603050405020304" pitchFamily="18" charset="0"/>
              </a:rPr>
              <a:t>Application of Japanese Patent</a:t>
            </a:r>
          </a:p>
          <a:p>
            <a:r>
              <a:rPr lang="ja-JP" altLang="ja-JP" sz="1100" kern="100">
                <a:latin typeface="Hiragino Maru Gothic Pro W4" panose="020F0400000000000000" pitchFamily="34" charset="-128"/>
                <a:ea typeface="Hiragino Maru Gothic Pro W4" panose="020F0400000000000000" pitchFamily="34" charset="-128"/>
                <a:cs typeface="Times New Roman" panose="02020603050405020304" pitchFamily="18" charset="0"/>
              </a:rPr>
              <a:t>特願</a:t>
            </a:r>
            <a:r>
              <a:rPr lang="en-US" altLang="ja-JP" sz="1100" kern="100" dirty="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2019-160460 (Sep. 3, 2019)</a:t>
            </a:r>
            <a:r>
              <a:rPr lang="ja-JP" altLang="ja-JP" sz="1100">
                <a:latin typeface="Hiragino Maru Gothic Pro W4" panose="020F0400000000000000" pitchFamily="34" charset="-128"/>
                <a:ea typeface="Hiragino Maru Gothic Pro W4" panose="020F0400000000000000" pitchFamily="34" charset="-128"/>
              </a:rPr>
              <a:t> </a:t>
            </a:r>
            <a:endParaRPr lang="ja-JP" altLang="en-US" sz="1100">
              <a:latin typeface="Hiragino Maru Gothic Pro W4" panose="020F0400000000000000" pitchFamily="34" charset="-128"/>
              <a:ea typeface="Hiragino Maru Gothic Pro W4" panose="020F0400000000000000" pitchFamily="34" charset="-128"/>
            </a:endParaRPr>
          </a:p>
        </p:txBody>
      </p:sp>
      <p:grpSp>
        <p:nvGrpSpPr>
          <p:cNvPr id="93" name="グループ化 92">
            <a:extLst>
              <a:ext uri="{FF2B5EF4-FFF2-40B4-BE49-F238E27FC236}">
                <a16:creationId xmlns:a16="http://schemas.microsoft.com/office/drawing/2014/main" id="{7A325245-7D2A-5F4B-85B5-C586B8973BAF}"/>
              </a:ext>
            </a:extLst>
          </p:cNvPr>
          <p:cNvGrpSpPr/>
          <p:nvPr/>
        </p:nvGrpSpPr>
        <p:grpSpPr>
          <a:xfrm>
            <a:off x="3740756" y="2351414"/>
            <a:ext cx="566994" cy="1843987"/>
            <a:chOff x="3681309" y="2291379"/>
            <a:chExt cx="566994" cy="1843987"/>
          </a:xfrm>
        </p:grpSpPr>
        <p:sp>
          <p:nvSpPr>
            <p:cNvPr id="78" name="フリーフォーム 77">
              <a:extLst>
                <a:ext uri="{FF2B5EF4-FFF2-40B4-BE49-F238E27FC236}">
                  <a16:creationId xmlns:a16="http://schemas.microsoft.com/office/drawing/2014/main" id="{A921091B-D109-164A-8A6A-33035BBEED69}"/>
                </a:ext>
              </a:extLst>
            </p:cNvPr>
            <p:cNvSpPr/>
            <p:nvPr/>
          </p:nvSpPr>
          <p:spPr bwMode="auto">
            <a:xfrm>
              <a:off x="3860840" y="2291379"/>
              <a:ext cx="264341" cy="1654533"/>
            </a:xfrm>
            <a:custGeom>
              <a:avLst/>
              <a:gdLst>
                <a:gd name="connsiteX0" fmla="*/ 258184 w 656216"/>
                <a:gd name="connsiteY0" fmla="*/ 0 h 1742739"/>
                <a:gd name="connsiteX1" fmla="*/ 333487 w 656216"/>
                <a:gd name="connsiteY1" fmla="*/ 527125 h 1742739"/>
                <a:gd name="connsiteX2" fmla="*/ 96819 w 656216"/>
                <a:gd name="connsiteY2" fmla="*/ 1086522 h 1742739"/>
                <a:gd name="connsiteX3" fmla="*/ 225911 w 656216"/>
                <a:gd name="connsiteY3" fmla="*/ 1161826 h 1742739"/>
                <a:gd name="connsiteX4" fmla="*/ 150607 w 656216"/>
                <a:gd name="connsiteY4" fmla="*/ 1323191 h 1742739"/>
                <a:gd name="connsiteX5" fmla="*/ 215153 w 656216"/>
                <a:gd name="connsiteY5" fmla="*/ 1430767 h 1742739"/>
                <a:gd name="connsiteX6" fmla="*/ 451821 w 656216"/>
                <a:gd name="connsiteY6" fmla="*/ 1484555 h 1742739"/>
                <a:gd name="connsiteX7" fmla="*/ 656216 w 656216"/>
                <a:gd name="connsiteY7" fmla="*/ 1559859 h 1742739"/>
                <a:gd name="connsiteX8" fmla="*/ 0 w 656216"/>
                <a:gd name="connsiteY8" fmla="*/ 1742739 h 1742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56216" h="1742739">
                  <a:moveTo>
                    <a:pt x="258184" y="0"/>
                  </a:moveTo>
                  <a:lnTo>
                    <a:pt x="333487" y="527125"/>
                  </a:lnTo>
                  <a:lnTo>
                    <a:pt x="96819" y="1086522"/>
                  </a:lnTo>
                  <a:lnTo>
                    <a:pt x="225911" y="1161826"/>
                  </a:lnTo>
                  <a:lnTo>
                    <a:pt x="150607" y="1323191"/>
                  </a:lnTo>
                  <a:lnTo>
                    <a:pt x="215153" y="1430767"/>
                  </a:lnTo>
                  <a:lnTo>
                    <a:pt x="451821" y="1484555"/>
                  </a:lnTo>
                  <a:lnTo>
                    <a:pt x="656216" y="1559859"/>
                  </a:lnTo>
                  <a:lnTo>
                    <a:pt x="0" y="1742739"/>
                  </a:lnTo>
                </a:path>
              </a:pathLst>
            </a:custGeom>
            <a:noFill/>
            <a:ln w="2540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38100">
                <a:schemeClr val="bg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79" name="爆発 1 78">
              <a:extLst>
                <a:ext uri="{FF2B5EF4-FFF2-40B4-BE49-F238E27FC236}">
                  <a16:creationId xmlns:a16="http://schemas.microsoft.com/office/drawing/2014/main" id="{8EE67F8F-1057-7543-A831-9B8E39C85ADD}"/>
                </a:ext>
              </a:extLst>
            </p:cNvPr>
            <p:cNvSpPr/>
            <p:nvPr/>
          </p:nvSpPr>
          <p:spPr bwMode="auto">
            <a:xfrm>
              <a:off x="3681309" y="3831790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0" name="爆発 1 79">
              <a:extLst>
                <a:ext uri="{FF2B5EF4-FFF2-40B4-BE49-F238E27FC236}">
                  <a16:creationId xmlns:a16="http://schemas.microsoft.com/office/drawing/2014/main" id="{9766CB21-F2A4-3C48-B7B9-E98371975CF9}"/>
                </a:ext>
              </a:extLst>
            </p:cNvPr>
            <p:cNvSpPr/>
            <p:nvPr/>
          </p:nvSpPr>
          <p:spPr bwMode="auto">
            <a:xfrm>
              <a:off x="3778833" y="3467884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1" name="爆発 1 80">
              <a:extLst>
                <a:ext uri="{FF2B5EF4-FFF2-40B4-BE49-F238E27FC236}">
                  <a16:creationId xmlns:a16="http://schemas.microsoft.com/office/drawing/2014/main" id="{3ACE076F-220C-1048-8CA5-F81EB73CAD22}"/>
                </a:ext>
              </a:extLst>
            </p:cNvPr>
            <p:cNvSpPr/>
            <p:nvPr/>
          </p:nvSpPr>
          <p:spPr bwMode="auto">
            <a:xfrm>
              <a:off x="3952388" y="3684102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2" name="爆発 1 81">
              <a:extLst>
                <a:ext uri="{FF2B5EF4-FFF2-40B4-BE49-F238E27FC236}">
                  <a16:creationId xmlns:a16="http://schemas.microsoft.com/office/drawing/2014/main" id="{5EC9EB62-3673-8F4C-9409-199A8380C824}"/>
                </a:ext>
              </a:extLst>
            </p:cNvPr>
            <p:cNvSpPr/>
            <p:nvPr/>
          </p:nvSpPr>
          <p:spPr bwMode="auto">
            <a:xfrm>
              <a:off x="3829333" y="2692151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92" name="グループ化 91">
            <a:extLst>
              <a:ext uri="{FF2B5EF4-FFF2-40B4-BE49-F238E27FC236}">
                <a16:creationId xmlns:a16="http://schemas.microsoft.com/office/drawing/2014/main" id="{C9F7A266-19F5-404A-B466-3F69CB40D857}"/>
              </a:ext>
            </a:extLst>
          </p:cNvPr>
          <p:cNvGrpSpPr/>
          <p:nvPr/>
        </p:nvGrpSpPr>
        <p:grpSpPr>
          <a:xfrm>
            <a:off x="2867952" y="2348880"/>
            <a:ext cx="870028" cy="2213299"/>
            <a:chOff x="2863238" y="2291379"/>
            <a:chExt cx="870028" cy="2213299"/>
          </a:xfrm>
        </p:grpSpPr>
        <p:sp>
          <p:nvSpPr>
            <p:cNvPr id="25" name="フリーフォーム 24">
              <a:extLst>
                <a:ext uri="{FF2B5EF4-FFF2-40B4-BE49-F238E27FC236}">
                  <a16:creationId xmlns:a16="http://schemas.microsoft.com/office/drawing/2014/main" id="{2C167BE3-34E2-8F46-B039-1C4EC3E25275}"/>
                </a:ext>
              </a:extLst>
            </p:cNvPr>
            <p:cNvSpPr/>
            <p:nvPr/>
          </p:nvSpPr>
          <p:spPr bwMode="auto">
            <a:xfrm>
              <a:off x="2959305" y="2291379"/>
              <a:ext cx="773961" cy="2163829"/>
            </a:xfrm>
            <a:custGeom>
              <a:avLst/>
              <a:gdLst>
                <a:gd name="connsiteX0" fmla="*/ 774551 w 774551"/>
                <a:gd name="connsiteY0" fmla="*/ 0 h 2140772"/>
                <a:gd name="connsiteX1" fmla="*/ 494852 w 774551"/>
                <a:gd name="connsiteY1" fmla="*/ 1387737 h 2140772"/>
                <a:gd name="connsiteX2" fmla="*/ 408791 w 774551"/>
                <a:gd name="connsiteY2" fmla="*/ 1602890 h 2140772"/>
                <a:gd name="connsiteX3" fmla="*/ 376518 w 774551"/>
                <a:gd name="connsiteY3" fmla="*/ 1742739 h 2140772"/>
                <a:gd name="connsiteX4" fmla="*/ 107577 w 774551"/>
                <a:gd name="connsiteY4" fmla="*/ 1925619 h 2140772"/>
                <a:gd name="connsiteX5" fmla="*/ 0 w 774551"/>
                <a:gd name="connsiteY5" fmla="*/ 2140772 h 2140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4551" h="2140772">
                  <a:moveTo>
                    <a:pt x="774551" y="0"/>
                  </a:moveTo>
                  <a:lnTo>
                    <a:pt x="494852" y="1387737"/>
                  </a:lnTo>
                  <a:lnTo>
                    <a:pt x="408791" y="1602890"/>
                  </a:lnTo>
                  <a:lnTo>
                    <a:pt x="376518" y="1742739"/>
                  </a:lnTo>
                  <a:lnTo>
                    <a:pt x="107577" y="1925619"/>
                  </a:lnTo>
                  <a:lnTo>
                    <a:pt x="0" y="2140772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38100">
                <a:schemeClr val="bg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3" name="爆発 1 82">
              <a:extLst>
                <a:ext uri="{FF2B5EF4-FFF2-40B4-BE49-F238E27FC236}">
                  <a16:creationId xmlns:a16="http://schemas.microsoft.com/office/drawing/2014/main" id="{A8DF13F7-1E63-BC4D-8E2F-887F61B325DD}"/>
                </a:ext>
              </a:extLst>
            </p:cNvPr>
            <p:cNvSpPr/>
            <p:nvPr/>
          </p:nvSpPr>
          <p:spPr bwMode="auto">
            <a:xfrm>
              <a:off x="3336123" y="3456532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4" name="爆発 1 83">
              <a:extLst>
                <a:ext uri="{FF2B5EF4-FFF2-40B4-BE49-F238E27FC236}">
                  <a16:creationId xmlns:a16="http://schemas.microsoft.com/office/drawing/2014/main" id="{0DD4FEA5-D47C-6849-85FD-BF3F55629398}"/>
                </a:ext>
              </a:extLst>
            </p:cNvPr>
            <p:cNvSpPr/>
            <p:nvPr/>
          </p:nvSpPr>
          <p:spPr bwMode="auto">
            <a:xfrm>
              <a:off x="3261721" y="3670983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5" name="爆発 1 84">
              <a:extLst>
                <a:ext uri="{FF2B5EF4-FFF2-40B4-BE49-F238E27FC236}">
                  <a16:creationId xmlns:a16="http://schemas.microsoft.com/office/drawing/2014/main" id="{77AEB67C-BA46-D944-A8AF-061ECC9A86A4}"/>
                </a:ext>
              </a:extLst>
            </p:cNvPr>
            <p:cNvSpPr/>
            <p:nvPr/>
          </p:nvSpPr>
          <p:spPr bwMode="auto">
            <a:xfrm>
              <a:off x="3198177" y="3856147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6" name="爆発 1 85">
              <a:extLst>
                <a:ext uri="{FF2B5EF4-FFF2-40B4-BE49-F238E27FC236}">
                  <a16:creationId xmlns:a16="http://schemas.microsoft.com/office/drawing/2014/main" id="{B78A70F4-B867-D84E-8FF6-A9F122CD9EE4}"/>
                </a:ext>
              </a:extLst>
            </p:cNvPr>
            <p:cNvSpPr/>
            <p:nvPr/>
          </p:nvSpPr>
          <p:spPr bwMode="auto">
            <a:xfrm>
              <a:off x="3003435" y="4029005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7" name="爆発 1 86">
              <a:extLst>
                <a:ext uri="{FF2B5EF4-FFF2-40B4-BE49-F238E27FC236}">
                  <a16:creationId xmlns:a16="http://schemas.microsoft.com/office/drawing/2014/main" id="{783465C9-933C-9540-9B6C-2F3F2B066CE6}"/>
                </a:ext>
              </a:extLst>
            </p:cNvPr>
            <p:cNvSpPr/>
            <p:nvPr/>
          </p:nvSpPr>
          <p:spPr bwMode="auto">
            <a:xfrm>
              <a:off x="2863238" y="4201102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91" name="グループ化 90">
            <a:extLst>
              <a:ext uri="{FF2B5EF4-FFF2-40B4-BE49-F238E27FC236}">
                <a16:creationId xmlns:a16="http://schemas.microsoft.com/office/drawing/2014/main" id="{ABC1FCF2-C73F-6144-AEC3-284FB1718A95}"/>
              </a:ext>
            </a:extLst>
          </p:cNvPr>
          <p:cNvGrpSpPr/>
          <p:nvPr/>
        </p:nvGrpSpPr>
        <p:grpSpPr>
          <a:xfrm>
            <a:off x="2761362" y="2351835"/>
            <a:ext cx="678318" cy="1850236"/>
            <a:chOff x="2831285" y="2291379"/>
            <a:chExt cx="678318" cy="1850236"/>
          </a:xfrm>
        </p:grpSpPr>
        <p:sp>
          <p:nvSpPr>
            <p:cNvPr id="77" name="フリーフォーム 76">
              <a:extLst>
                <a:ext uri="{FF2B5EF4-FFF2-40B4-BE49-F238E27FC236}">
                  <a16:creationId xmlns:a16="http://schemas.microsoft.com/office/drawing/2014/main" id="{DE86C8DF-EF97-474D-850E-2159D4C65B6D}"/>
                </a:ext>
              </a:extLst>
            </p:cNvPr>
            <p:cNvSpPr/>
            <p:nvPr/>
          </p:nvSpPr>
          <p:spPr bwMode="auto">
            <a:xfrm>
              <a:off x="2876302" y="2291379"/>
              <a:ext cx="633301" cy="1807285"/>
            </a:xfrm>
            <a:custGeom>
              <a:avLst/>
              <a:gdLst>
                <a:gd name="connsiteX0" fmla="*/ 602428 w 602428"/>
                <a:gd name="connsiteY0" fmla="*/ 0 h 1807285"/>
                <a:gd name="connsiteX1" fmla="*/ 376518 w 602428"/>
                <a:gd name="connsiteY1" fmla="*/ 1409252 h 1807285"/>
                <a:gd name="connsiteX2" fmla="*/ 96819 w 602428"/>
                <a:gd name="connsiteY2" fmla="*/ 1613647 h 1807285"/>
                <a:gd name="connsiteX3" fmla="*/ 161365 w 602428"/>
                <a:gd name="connsiteY3" fmla="*/ 1775012 h 1807285"/>
                <a:gd name="connsiteX4" fmla="*/ 0 w 602428"/>
                <a:gd name="connsiteY4" fmla="*/ 1807285 h 1807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428" h="1807285">
                  <a:moveTo>
                    <a:pt x="602428" y="0"/>
                  </a:moveTo>
                  <a:lnTo>
                    <a:pt x="376518" y="1409252"/>
                  </a:lnTo>
                  <a:lnTo>
                    <a:pt x="96819" y="1613647"/>
                  </a:lnTo>
                  <a:lnTo>
                    <a:pt x="161365" y="1775012"/>
                  </a:lnTo>
                  <a:lnTo>
                    <a:pt x="0" y="1807285"/>
                  </a:lnTo>
                </a:path>
              </a:pathLst>
            </a:custGeom>
            <a:noFill/>
            <a:ln w="254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>
              <a:glow rad="38100">
                <a:schemeClr val="bg1"/>
              </a:glow>
            </a:effec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8" name="爆発 1 87">
              <a:extLst>
                <a:ext uri="{FF2B5EF4-FFF2-40B4-BE49-F238E27FC236}">
                  <a16:creationId xmlns:a16="http://schemas.microsoft.com/office/drawing/2014/main" id="{9B2FD24A-7886-B847-BD2D-01247ACB9B84}"/>
                </a:ext>
              </a:extLst>
            </p:cNvPr>
            <p:cNvSpPr/>
            <p:nvPr/>
          </p:nvSpPr>
          <p:spPr bwMode="auto">
            <a:xfrm>
              <a:off x="3112955" y="3450102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9" name="爆発 1 88">
              <a:extLst>
                <a:ext uri="{FF2B5EF4-FFF2-40B4-BE49-F238E27FC236}">
                  <a16:creationId xmlns:a16="http://schemas.microsoft.com/office/drawing/2014/main" id="{59390A60-49F4-174D-BFE1-3E1DA1CC89E5}"/>
                </a:ext>
              </a:extLst>
            </p:cNvPr>
            <p:cNvSpPr/>
            <p:nvPr/>
          </p:nvSpPr>
          <p:spPr bwMode="auto">
            <a:xfrm>
              <a:off x="2951271" y="3686718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90" name="爆発 1 89">
              <a:extLst>
                <a:ext uri="{FF2B5EF4-FFF2-40B4-BE49-F238E27FC236}">
                  <a16:creationId xmlns:a16="http://schemas.microsoft.com/office/drawing/2014/main" id="{6EEBAC0F-16AB-B940-A881-3516B8AD94D4}"/>
                </a:ext>
              </a:extLst>
            </p:cNvPr>
            <p:cNvSpPr/>
            <p:nvPr/>
          </p:nvSpPr>
          <p:spPr bwMode="auto">
            <a:xfrm>
              <a:off x="2831285" y="3838039"/>
              <a:ext cx="295915" cy="303576"/>
            </a:xfrm>
            <a:prstGeom prst="irregularSeal1">
              <a:avLst/>
            </a:prstGeom>
            <a:solidFill>
              <a:srgbClr val="FFFF00">
                <a:alpha val="73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sp>
        <p:nvSpPr>
          <p:cNvPr id="94" name="角丸四角形 93">
            <a:extLst>
              <a:ext uri="{FF2B5EF4-FFF2-40B4-BE49-F238E27FC236}">
                <a16:creationId xmlns:a16="http://schemas.microsoft.com/office/drawing/2014/main" id="{6C9A9292-57FD-204A-96CE-62A81ED12978}"/>
              </a:ext>
            </a:extLst>
          </p:cNvPr>
          <p:cNvSpPr/>
          <p:nvPr/>
        </p:nvSpPr>
        <p:spPr bwMode="auto">
          <a:xfrm>
            <a:off x="85201" y="1914511"/>
            <a:ext cx="8966236" cy="4850130"/>
          </a:xfrm>
          <a:prstGeom prst="roundRect">
            <a:avLst>
              <a:gd name="adj" fmla="val 2070"/>
            </a:avLst>
          </a:prstGeom>
          <a:noFill/>
          <a:ln w="381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95" name="テキスト ボックス 94">
            <a:extLst>
              <a:ext uri="{FF2B5EF4-FFF2-40B4-BE49-F238E27FC236}">
                <a16:creationId xmlns:a16="http://schemas.microsoft.com/office/drawing/2014/main" id="{E39AE199-BC02-C246-BEBD-F2EA8B8977F4}"/>
              </a:ext>
            </a:extLst>
          </p:cNvPr>
          <p:cNvSpPr txBox="1"/>
          <p:nvPr/>
        </p:nvSpPr>
        <p:spPr>
          <a:xfrm>
            <a:off x="4512516" y="3158611"/>
            <a:ext cx="30659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/>
              <a:t>Deposit energy pattern is dependent to particle type and its energy</a:t>
            </a:r>
            <a:r>
              <a:rPr lang="en-US" altLang="ja-JP" dirty="0"/>
              <a:t>.</a:t>
            </a:r>
            <a:endParaRPr kumimoji="1" lang="ja-JP" altLang="en-US"/>
          </a:p>
        </p:txBody>
      </p:sp>
      <p:sp>
        <p:nvSpPr>
          <p:cNvPr id="76" name="テキスト ボックス 75">
            <a:extLst>
              <a:ext uri="{FF2B5EF4-FFF2-40B4-BE49-F238E27FC236}">
                <a16:creationId xmlns:a16="http://schemas.microsoft.com/office/drawing/2014/main" id="{E0E1B850-6E74-9B4B-B542-20F39572312E}"/>
              </a:ext>
            </a:extLst>
          </p:cNvPr>
          <p:cNvSpPr txBox="1"/>
          <p:nvPr/>
        </p:nvSpPr>
        <p:spPr>
          <a:xfrm>
            <a:off x="175848" y="1988840"/>
            <a:ext cx="8789032" cy="461665"/>
          </a:xfrm>
          <a:prstGeom prst="rect">
            <a:avLst/>
          </a:prstGeom>
          <a:solidFill>
            <a:srgbClr val="00007F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b="1" dirty="0">
                <a:solidFill>
                  <a:schemeClr val="bg1"/>
                </a:solidFill>
              </a:rPr>
              <a:t>Full-Absorption Muon Energy Spectrometer+ (FAMES+)</a:t>
            </a:r>
            <a:endParaRPr kumimoji="1" lang="ja-JP" altLang="en-US" sz="2400" b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5705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7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Contents</a:t>
            </a:r>
          </a:p>
        </p:txBody>
      </p:sp>
      <p:sp>
        <p:nvSpPr>
          <p:cNvPr id="56" name="正方形/長方形 55">
            <a:extLst>
              <a:ext uri="{FF2B5EF4-FFF2-40B4-BE49-F238E27FC236}">
                <a16:creationId xmlns:a16="http://schemas.microsoft.com/office/drawing/2014/main" id="{FA26663B-F2F2-2E47-9B18-D9170AE6826C}"/>
              </a:ext>
            </a:extLst>
          </p:cNvPr>
          <p:cNvSpPr/>
          <p:nvPr/>
        </p:nvSpPr>
        <p:spPr bwMode="auto">
          <a:xfrm>
            <a:off x="107504" y="1232014"/>
            <a:ext cx="6840000" cy="122413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Overview of o</a:t>
            </a: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ur ML application</a:t>
            </a:r>
          </a:p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in radiation metrology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8" name="正方形/長方形 57">
            <a:extLst>
              <a:ext uri="{FF2B5EF4-FFF2-40B4-BE49-F238E27FC236}">
                <a16:creationId xmlns:a16="http://schemas.microsoft.com/office/drawing/2014/main" id="{915A4B3D-E3F5-CA41-AA8F-4E8BD8E26BFA}"/>
              </a:ext>
            </a:extLst>
          </p:cNvPr>
          <p:cNvSpPr/>
          <p:nvPr/>
        </p:nvSpPr>
        <p:spPr bwMode="auto">
          <a:xfrm>
            <a:off x="1115616" y="2660882"/>
            <a:ext cx="7272808" cy="122400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ANN Neutron Spectrum Unfolding</a:t>
            </a:r>
          </a:p>
        </p:txBody>
      </p:sp>
      <p:sp>
        <p:nvSpPr>
          <p:cNvPr id="60" name="正方形/長方形 59">
            <a:extLst>
              <a:ext uri="{FF2B5EF4-FFF2-40B4-BE49-F238E27FC236}">
                <a16:creationId xmlns:a16="http://schemas.microsoft.com/office/drawing/2014/main" id="{B742866C-3B4C-2A4A-A82F-28C9A6296A05}"/>
              </a:ext>
            </a:extLst>
          </p:cNvPr>
          <p:cNvSpPr/>
          <p:nvPr/>
        </p:nvSpPr>
        <p:spPr bwMode="auto">
          <a:xfrm>
            <a:off x="2158024" y="5518556"/>
            <a:ext cx="6840000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Summary</a:t>
            </a:r>
            <a:endParaRPr kumimoji="0" lang="ja-JP" altLang="en-US" sz="36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61" name="正方形/長方形 60">
            <a:extLst>
              <a:ext uri="{FF2B5EF4-FFF2-40B4-BE49-F238E27FC236}">
                <a16:creationId xmlns:a16="http://schemas.microsoft.com/office/drawing/2014/main" id="{8677B905-B954-6D43-8EFF-EF09BD2D5B62}"/>
              </a:ext>
            </a:extLst>
          </p:cNvPr>
          <p:cNvSpPr/>
          <p:nvPr/>
        </p:nvSpPr>
        <p:spPr bwMode="auto">
          <a:xfrm>
            <a:off x="1115616" y="4089125"/>
            <a:ext cx="7272808" cy="1224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3600" dirty="0">
                <a:solidFill>
                  <a:schemeClr val="bg1"/>
                </a:solidFill>
                <a:latin typeface="Arial" pitchFamily="-1" charset="0"/>
                <a:ea typeface="ＭＳ Ｐゴシック" pitchFamily="-1" charset="-128"/>
                <a:cs typeface="ＭＳ Ｐゴシック" pitchFamily="-1" charset="-128"/>
              </a:rPr>
              <a:t> Gamma-ray Spectrometry</a:t>
            </a:r>
          </a:p>
        </p:txBody>
      </p:sp>
    </p:spTree>
    <p:extLst>
      <p:ext uri="{BB962C8B-B14F-4D97-AF65-F5344CB8AC3E}">
        <p14:creationId xmlns:p14="http://schemas.microsoft.com/office/powerpoint/2010/main" val="1146341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8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Neutron Spectrum Unfolding: Background</a:t>
            </a:r>
          </a:p>
        </p:txBody>
      </p:sp>
      <p:sp>
        <p:nvSpPr>
          <p:cNvPr id="91" name="正方形/長方形 90">
            <a:extLst>
              <a:ext uri="{FF2B5EF4-FFF2-40B4-BE49-F238E27FC236}">
                <a16:creationId xmlns:a16="http://schemas.microsoft.com/office/drawing/2014/main" id="{F0A54B23-9973-DB48-BD50-715DB6D86538}"/>
              </a:ext>
            </a:extLst>
          </p:cNvPr>
          <p:cNvSpPr/>
          <p:nvPr/>
        </p:nvSpPr>
        <p:spPr>
          <a:xfrm>
            <a:off x="50039" y="1492959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l"/>
            </a:pPr>
            <a:r>
              <a:rPr lang="en-US" altLang="ja-JP" sz="2800" b="1" u="sng" dirty="0"/>
              <a:t>Reactor-based Method</a:t>
            </a:r>
            <a:r>
              <a:rPr lang="en-US" altLang="ja-JP" sz="2800" b="1" dirty="0"/>
              <a:t>: </a:t>
            </a:r>
          </a:p>
          <a:p>
            <a:pPr lvl="1"/>
            <a:r>
              <a:rPr lang="en-US" altLang="ja-JP" sz="2000" dirty="0"/>
              <a:t>  Produced by</a:t>
            </a:r>
            <a:r>
              <a:rPr lang="en-US" altLang="ja-JP" sz="2000" b="1" dirty="0"/>
              <a:t> </a:t>
            </a:r>
            <a:r>
              <a:rPr lang="en-US" altLang="ja-JP" sz="2800" b="1" dirty="0"/>
              <a:t>neutron irradiation</a:t>
            </a:r>
            <a:r>
              <a:rPr lang="en-US" altLang="ja-JP" sz="2000" b="1" dirty="0"/>
              <a:t> </a:t>
            </a:r>
            <a:r>
              <a:rPr lang="en-US" altLang="ja-JP" sz="2000" dirty="0"/>
              <a:t>or </a:t>
            </a:r>
            <a:r>
              <a:rPr lang="en-US" altLang="ja-JP" sz="2800" b="1" dirty="0"/>
              <a:t>fission products</a:t>
            </a:r>
            <a:endParaRPr lang="en-US" altLang="ja-JP" sz="2000" b="1" dirty="0"/>
          </a:p>
        </p:txBody>
      </p:sp>
      <p:sp>
        <p:nvSpPr>
          <p:cNvPr id="1317" name="正方形/長方形 1316">
            <a:extLst>
              <a:ext uri="{FF2B5EF4-FFF2-40B4-BE49-F238E27FC236}">
                <a16:creationId xmlns:a16="http://schemas.microsoft.com/office/drawing/2014/main" id="{823B10C1-3F51-ED40-91EB-F6717BE3D482}"/>
              </a:ext>
            </a:extLst>
          </p:cNvPr>
          <p:cNvSpPr/>
          <p:nvPr/>
        </p:nvSpPr>
        <p:spPr>
          <a:xfrm>
            <a:off x="33536" y="980728"/>
            <a:ext cx="8964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itchFamily="2" charset="2"/>
              <a:buChar char="n"/>
            </a:pPr>
            <a:r>
              <a:rPr lang="en-US" altLang="ja-JP" sz="3200" b="1" dirty="0">
                <a:solidFill>
                  <a:srgbClr val="0000FF"/>
                </a:solidFill>
              </a:rPr>
              <a:t>Conventional Methods</a:t>
            </a:r>
            <a:endParaRPr lang="en-US" altLang="ja-JP" sz="3200" dirty="0"/>
          </a:p>
        </p:txBody>
      </p:sp>
      <p:grpSp>
        <p:nvGrpSpPr>
          <p:cNvPr id="8" name="グループ化 7">
            <a:extLst>
              <a:ext uri="{FF2B5EF4-FFF2-40B4-BE49-F238E27FC236}">
                <a16:creationId xmlns:a16="http://schemas.microsoft.com/office/drawing/2014/main" id="{D8CC5217-34A2-E64D-B8E2-9F9B3EA51C48}"/>
              </a:ext>
            </a:extLst>
          </p:cNvPr>
          <p:cNvGrpSpPr/>
          <p:nvPr/>
        </p:nvGrpSpPr>
        <p:grpSpPr>
          <a:xfrm>
            <a:off x="242299" y="2276872"/>
            <a:ext cx="8207855" cy="1934399"/>
            <a:chOff x="242299" y="2358697"/>
            <a:chExt cx="8207855" cy="1934399"/>
          </a:xfrm>
        </p:grpSpPr>
        <p:sp>
          <p:nvSpPr>
            <p:cNvPr id="89" name="ホームベース 88">
              <a:extLst>
                <a:ext uri="{FF2B5EF4-FFF2-40B4-BE49-F238E27FC236}">
                  <a16:creationId xmlns:a16="http://schemas.microsoft.com/office/drawing/2014/main" id="{A32DE4E4-4147-4840-9B64-ACE22BD87848}"/>
                </a:ext>
              </a:extLst>
            </p:cNvPr>
            <p:cNvSpPr/>
            <p:nvPr/>
          </p:nvSpPr>
          <p:spPr bwMode="auto">
            <a:xfrm rot="11189800">
              <a:off x="7525981" y="3607669"/>
              <a:ext cx="836124" cy="37167"/>
            </a:xfrm>
            <a:prstGeom prst="homePlate">
              <a:avLst/>
            </a:prstGeom>
            <a:gradFill>
              <a:gsLst>
                <a:gs pos="31000">
                  <a:srgbClr val="0000FF">
                    <a:alpha val="50000"/>
                  </a:srgbClr>
                </a:gs>
                <a:gs pos="100000">
                  <a:srgbClr val="0000FF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90" name="テキスト ボックス 89">
              <a:extLst>
                <a:ext uri="{FF2B5EF4-FFF2-40B4-BE49-F238E27FC236}">
                  <a16:creationId xmlns:a16="http://schemas.microsoft.com/office/drawing/2014/main" id="{F39707ED-92BA-8647-B02A-C3781CB85657}"/>
                </a:ext>
              </a:extLst>
            </p:cNvPr>
            <p:cNvSpPr txBox="1"/>
            <p:nvPr/>
          </p:nvSpPr>
          <p:spPr>
            <a:xfrm>
              <a:off x="5294643" y="3146105"/>
              <a:ext cx="904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+</a:t>
              </a:r>
              <a:endParaRPr kumimoji="1" lang="ja-JP" altLang="en-US" sz="2800"/>
            </a:p>
          </p:txBody>
        </p:sp>
        <p:grpSp>
          <p:nvGrpSpPr>
            <p:cNvPr id="92" name="グループ化 91">
              <a:extLst>
                <a:ext uri="{FF2B5EF4-FFF2-40B4-BE49-F238E27FC236}">
                  <a16:creationId xmlns:a16="http://schemas.microsoft.com/office/drawing/2014/main" id="{B47863C2-0574-3946-ACEA-49F96B06D2E1}"/>
                </a:ext>
              </a:extLst>
            </p:cNvPr>
            <p:cNvGrpSpPr/>
            <p:nvPr/>
          </p:nvGrpSpPr>
          <p:grpSpPr>
            <a:xfrm>
              <a:off x="1149088" y="3217681"/>
              <a:ext cx="458581" cy="478738"/>
              <a:chOff x="5364088" y="3446822"/>
              <a:chExt cx="451820" cy="471680"/>
            </a:xfrm>
          </p:grpSpPr>
          <p:grpSp>
            <p:nvGrpSpPr>
              <p:cNvPr id="93" name="グループ化 92">
                <a:extLst>
                  <a:ext uri="{FF2B5EF4-FFF2-40B4-BE49-F238E27FC236}">
                    <a16:creationId xmlns:a16="http://schemas.microsoft.com/office/drawing/2014/main" id="{56381B93-30E4-A94B-BDBD-DF2999FA1E70}"/>
                  </a:ext>
                </a:extLst>
              </p:cNvPr>
              <p:cNvGrpSpPr/>
              <p:nvPr/>
            </p:nvGrpSpPr>
            <p:grpSpPr>
              <a:xfrm>
                <a:off x="5487831" y="3446822"/>
                <a:ext cx="98494" cy="98494"/>
                <a:chOff x="8316416" y="476672"/>
                <a:chExt cx="247497" cy="247497"/>
              </a:xfrm>
            </p:grpSpPr>
            <p:sp>
              <p:nvSpPr>
                <p:cNvPr id="169" name="円/楕円 147">
                  <a:extLst>
                    <a:ext uri="{FF2B5EF4-FFF2-40B4-BE49-F238E27FC236}">
                      <a16:creationId xmlns:a16="http://schemas.microsoft.com/office/drawing/2014/main" id="{B7A32C0E-2C07-3446-B50C-ADD86E1FAA87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70" name="円/楕円 97">
                  <a:extLst>
                    <a:ext uri="{FF2B5EF4-FFF2-40B4-BE49-F238E27FC236}">
                      <a16:creationId xmlns:a16="http://schemas.microsoft.com/office/drawing/2014/main" id="{512472A4-FC0A-0149-99ED-2D0117518D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4" name="グループ化 93">
                <a:extLst>
                  <a:ext uri="{FF2B5EF4-FFF2-40B4-BE49-F238E27FC236}">
                    <a16:creationId xmlns:a16="http://schemas.microsoft.com/office/drawing/2014/main" id="{D7596228-6B8F-0B41-8ABA-ABAF1C5B32E5}"/>
                  </a:ext>
                </a:extLst>
              </p:cNvPr>
              <p:cNvGrpSpPr/>
              <p:nvPr/>
            </p:nvGrpSpPr>
            <p:grpSpPr>
              <a:xfrm>
                <a:off x="5620256" y="3808987"/>
                <a:ext cx="98494" cy="98494"/>
                <a:chOff x="8316416" y="476672"/>
                <a:chExt cx="247497" cy="247497"/>
              </a:xfrm>
            </p:grpSpPr>
            <p:sp>
              <p:nvSpPr>
                <p:cNvPr id="167" name="円/楕円 145">
                  <a:extLst>
                    <a:ext uri="{FF2B5EF4-FFF2-40B4-BE49-F238E27FC236}">
                      <a16:creationId xmlns:a16="http://schemas.microsoft.com/office/drawing/2014/main" id="{61EB821F-627D-1842-BEDD-314F4905ACDD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8" name="円/楕円 97">
                  <a:extLst>
                    <a:ext uri="{FF2B5EF4-FFF2-40B4-BE49-F238E27FC236}">
                      <a16:creationId xmlns:a16="http://schemas.microsoft.com/office/drawing/2014/main" id="{7F96A1AD-F6C5-1B40-8E72-5A5CFD2EA0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5" name="グループ化 94">
                <a:extLst>
                  <a:ext uri="{FF2B5EF4-FFF2-40B4-BE49-F238E27FC236}">
                    <a16:creationId xmlns:a16="http://schemas.microsoft.com/office/drawing/2014/main" id="{7197D87A-5CC0-B146-A65F-4664FFC9DC25}"/>
                  </a:ext>
                </a:extLst>
              </p:cNvPr>
              <p:cNvGrpSpPr/>
              <p:nvPr/>
            </p:nvGrpSpPr>
            <p:grpSpPr>
              <a:xfrm>
                <a:off x="5686258" y="3751680"/>
                <a:ext cx="98494" cy="98494"/>
                <a:chOff x="8316416" y="476672"/>
                <a:chExt cx="247497" cy="247497"/>
              </a:xfrm>
            </p:grpSpPr>
            <p:sp>
              <p:nvSpPr>
                <p:cNvPr id="165" name="円/楕円 143">
                  <a:extLst>
                    <a:ext uri="{FF2B5EF4-FFF2-40B4-BE49-F238E27FC236}">
                      <a16:creationId xmlns:a16="http://schemas.microsoft.com/office/drawing/2014/main" id="{4C4400CD-13DD-144A-B8F0-F2EB427AE86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6" name="円/楕円 97">
                  <a:extLst>
                    <a:ext uri="{FF2B5EF4-FFF2-40B4-BE49-F238E27FC236}">
                      <a16:creationId xmlns:a16="http://schemas.microsoft.com/office/drawing/2014/main" id="{E795E2D0-1DA9-4447-AF39-CDB071A79E0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6" name="グループ化 95">
                <a:extLst>
                  <a:ext uri="{FF2B5EF4-FFF2-40B4-BE49-F238E27FC236}">
                    <a16:creationId xmlns:a16="http://schemas.microsoft.com/office/drawing/2014/main" id="{FAE287BA-5A88-A64D-A4E2-BC1288CF0AD4}"/>
                  </a:ext>
                </a:extLst>
              </p:cNvPr>
              <p:cNvGrpSpPr/>
              <p:nvPr/>
            </p:nvGrpSpPr>
            <p:grpSpPr>
              <a:xfrm>
                <a:off x="5717414" y="3665549"/>
                <a:ext cx="98494" cy="98494"/>
                <a:chOff x="8316416" y="476672"/>
                <a:chExt cx="247497" cy="247497"/>
              </a:xfrm>
            </p:grpSpPr>
            <p:sp>
              <p:nvSpPr>
                <p:cNvPr id="163" name="円/楕円 141">
                  <a:extLst>
                    <a:ext uri="{FF2B5EF4-FFF2-40B4-BE49-F238E27FC236}">
                      <a16:creationId xmlns:a16="http://schemas.microsoft.com/office/drawing/2014/main" id="{32B44606-14E1-3143-AAFC-BFB1ACE29723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4" name="円/楕円 97">
                  <a:extLst>
                    <a:ext uri="{FF2B5EF4-FFF2-40B4-BE49-F238E27FC236}">
                      <a16:creationId xmlns:a16="http://schemas.microsoft.com/office/drawing/2014/main" id="{E444369C-D40F-C044-B2EB-54B0F79BED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7" name="グループ化 96">
                <a:extLst>
                  <a:ext uri="{FF2B5EF4-FFF2-40B4-BE49-F238E27FC236}">
                    <a16:creationId xmlns:a16="http://schemas.microsoft.com/office/drawing/2014/main" id="{A105C37A-4CC4-F141-94C7-ED6A68FE5878}"/>
                  </a:ext>
                </a:extLst>
              </p:cNvPr>
              <p:cNvGrpSpPr/>
              <p:nvPr/>
            </p:nvGrpSpPr>
            <p:grpSpPr>
              <a:xfrm>
                <a:off x="5641161" y="3472301"/>
                <a:ext cx="98494" cy="98494"/>
                <a:chOff x="8316416" y="476672"/>
                <a:chExt cx="247497" cy="247497"/>
              </a:xfrm>
            </p:grpSpPr>
            <p:sp>
              <p:nvSpPr>
                <p:cNvPr id="161" name="円/楕円 139">
                  <a:extLst>
                    <a:ext uri="{FF2B5EF4-FFF2-40B4-BE49-F238E27FC236}">
                      <a16:creationId xmlns:a16="http://schemas.microsoft.com/office/drawing/2014/main" id="{F78DA82A-697D-7745-8D20-2316750046D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2" name="円/楕円 97">
                  <a:extLst>
                    <a:ext uri="{FF2B5EF4-FFF2-40B4-BE49-F238E27FC236}">
                      <a16:creationId xmlns:a16="http://schemas.microsoft.com/office/drawing/2014/main" id="{F76149DA-EBA1-7A4A-8EA2-A5771706602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8" name="グループ化 97">
                <a:extLst>
                  <a:ext uri="{FF2B5EF4-FFF2-40B4-BE49-F238E27FC236}">
                    <a16:creationId xmlns:a16="http://schemas.microsoft.com/office/drawing/2014/main" id="{4A2B1AC3-45B2-A74E-B33F-DB661B3F1610}"/>
                  </a:ext>
                </a:extLst>
              </p:cNvPr>
              <p:cNvGrpSpPr/>
              <p:nvPr/>
            </p:nvGrpSpPr>
            <p:grpSpPr>
              <a:xfrm>
                <a:off x="5364088" y="3632552"/>
                <a:ext cx="98494" cy="98494"/>
                <a:chOff x="8316416" y="476672"/>
                <a:chExt cx="247497" cy="247497"/>
              </a:xfrm>
            </p:grpSpPr>
            <p:sp>
              <p:nvSpPr>
                <p:cNvPr id="159" name="円/楕円 137">
                  <a:extLst>
                    <a:ext uri="{FF2B5EF4-FFF2-40B4-BE49-F238E27FC236}">
                      <a16:creationId xmlns:a16="http://schemas.microsoft.com/office/drawing/2014/main" id="{5C0018BC-1E86-B246-BA93-3DF86520B01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60" name="円/楕円 97">
                  <a:extLst>
                    <a:ext uri="{FF2B5EF4-FFF2-40B4-BE49-F238E27FC236}">
                      <a16:creationId xmlns:a16="http://schemas.microsoft.com/office/drawing/2014/main" id="{3801BCF4-0A55-6D40-A010-FFD5F65446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9" name="グループ化 98">
                <a:extLst>
                  <a:ext uri="{FF2B5EF4-FFF2-40B4-BE49-F238E27FC236}">
                    <a16:creationId xmlns:a16="http://schemas.microsoft.com/office/drawing/2014/main" id="{715CE581-7D44-A44C-AED4-7F7EC990A613}"/>
                  </a:ext>
                </a:extLst>
              </p:cNvPr>
              <p:cNvGrpSpPr/>
              <p:nvPr/>
            </p:nvGrpSpPr>
            <p:grpSpPr>
              <a:xfrm>
                <a:off x="5389071" y="3546671"/>
                <a:ext cx="98494" cy="98494"/>
                <a:chOff x="8316416" y="476672"/>
                <a:chExt cx="247497" cy="247497"/>
              </a:xfrm>
            </p:grpSpPr>
            <p:sp>
              <p:nvSpPr>
                <p:cNvPr id="157" name="円/楕円 135">
                  <a:extLst>
                    <a:ext uri="{FF2B5EF4-FFF2-40B4-BE49-F238E27FC236}">
                      <a16:creationId xmlns:a16="http://schemas.microsoft.com/office/drawing/2014/main" id="{0EFC5E9F-D1F1-7F42-9107-A998024F8E9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8" name="円/楕円 97">
                  <a:extLst>
                    <a:ext uri="{FF2B5EF4-FFF2-40B4-BE49-F238E27FC236}">
                      <a16:creationId xmlns:a16="http://schemas.microsoft.com/office/drawing/2014/main" id="{4528A492-9E9B-904F-A013-D032968693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0" name="グループ化 99">
                <a:extLst>
                  <a:ext uri="{FF2B5EF4-FFF2-40B4-BE49-F238E27FC236}">
                    <a16:creationId xmlns:a16="http://schemas.microsoft.com/office/drawing/2014/main" id="{9A80A139-A0CC-7746-8ECC-72CA56782659}"/>
                  </a:ext>
                </a:extLst>
              </p:cNvPr>
              <p:cNvGrpSpPr/>
              <p:nvPr/>
            </p:nvGrpSpPr>
            <p:grpSpPr>
              <a:xfrm>
                <a:off x="5460054" y="3787457"/>
                <a:ext cx="98494" cy="98494"/>
                <a:chOff x="8316416" y="476672"/>
                <a:chExt cx="247497" cy="247497"/>
              </a:xfrm>
            </p:grpSpPr>
            <p:sp>
              <p:nvSpPr>
                <p:cNvPr id="155" name="円/楕円 133">
                  <a:extLst>
                    <a:ext uri="{FF2B5EF4-FFF2-40B4-BE49-F238E27FC236}">
                      <a16:creationId xmlns:a16="http://schemas.microsoft.com/office/drawing/2014/main" id="{092E1313-1EB8-5046-8115-5DA317433CA1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6" name="円/楕円 97">
                  <a:extLst>
                    <a:ext uri="{FF2B5EF4-FFF2-40B4-BE49-F238E27FC236}">
                      <a16:creationId xmlns:a16="http://schemas.microsoft.com/office/drawing/2014/main" id="{15019153-1C52-494B-A7FA-8173C15F0F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1" name="グループ化 100">
                <a:extLst>
                  <a:ext uri="{FF2B5EF4-FFF2-40B4-BE49-F238E27FC236}">
                    <a16:creationId xmlns:a16="http://schemas.microsoft.com/office/drawing/2014/main" id="{D09D3DE8-1C2E-EE4B-B713-CE760CAED61A}"/>
                  </a:ext>
                </a:extLst>
              </p:cNvPr>
              <p:cNvGrpSpPr/>
              <p:nvPr/>
            </p:nvGrpSpPr>
            <p:grpSpPr>
              <a:xfrm>
                <a:off x="5389336" y="3731061"/>
                <a:ext cx="98494" cy="98494"/>
                <a:chOff x="8316416" y="476672"/>
                <a:chExt cx="247497" cy="247497"/>
              </a:xfrm>
            </p:grpSpPr>
            <p:sp>
              <p:nvSpPr>
                <p:cNvPr id="153" name="円/楕円 131">
                  <a:extLst>
                    <a:ext uri="{FF2B5EF4-FFF2-40B4-BE49-F238E27FC236}">
                      <a16:creationId xmlns:a16="http://schemas.microsoft.com/office/drawing/2014/main" id="{6079D9D5-3FDB-9B4C-A83F-FA0EA2D6BDFA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4" name="円/楕円 97">
                  <a:extLst>
                    <a:ext uri="{FF2B5EF4-FFF2-40B4-BE49-F238E27FC236}">
                      <a16:creationId xmlns:a16="http://schemas.microsoft.com/office/drawing/2014/main" id="{919747A4-7308-D34D-AC17-38768D5C24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2" name="グループ化 101">
                <a:extLst>
                  <a:ext uri="{FF2B5EF4-FFF2-40B4-BE49-F238E27FC236}">
                    <a16:creationId xmlns:a16="http://schemas.microsoft.com/office/drawing/2014/main" id="{978F93AD-22CD-B748-8D1C-0FEE2AD7BE46}"/>
                  </a:ext>
                </a:extLst>
              </p:cNvPr>
              <p:cNvGrpSpPr/>
              <p:nvPr/>
            </p:nvGrpSpPr>
            <p:grpSpPr>
              <a:xfrm>
                <a:off x="5563852" y="3462698"/>
                <a:ext cx="98494" cy="98494"/>
                <a:chOff x="8316416" y="476672"/>
                <a:chExt cx="247497" cy="247497"/>
              </a:xfrm>
            </p:grpSpPr>
            <p:sp>
              <p:nvSpPr>
                <p:cNvPr id="151" name="円/楕円 129">
                  <a:extLst>
                    <a:ext uri="{FF2B5EF4-FFF2-40B4-BE49-F238E27FC236}">
                      <a16:creationId xmlns:a16="http://schemas.microsoft.com/office/drawing/2014/main" id="{674FB5E2-6234-7D4A-B7FF-A734A9AC1EF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2" name="円/楕円 97">
                  <a:extLst>
                    <a:ext uri="{FF2B5EF4-FFF2-40B4-BE49-F238E27FC236}">
                      <a16:creationId xmlns:a16="http://schemas.microsoft.com/office/drawing/2014/main" id="{BE185755-DFC1-F14C-9D44-5CFCB01A04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3" name="グループ化 102">
                <a:extLst>
                  <a:ext uri="{FF2B5EF4-FFF2-40B4-BE49-F238E27FC236}">
                    <a16:creationId xmlns:a16="http://schemas.microsoft.com/office/drawing/2014/main" id="{9AA194F9-4F39-3847-B12A-0A218DB68849}"/>
                  </a:ext>
                </a:extLst>
              </p:cNvPr>
              <p:cNvGrpSpPr/>
              <p:nvPr/>
            </p:nvGrpSpPr>
            <p:grpSpPr>
              <a:xfrm>
                <a:off x="5565074" y="3763447"/>
                <a:ext cx="98494" cy="98494"/>
                <a:chOff x="8316416" y="476672"/>
                <a:chExt cx="247497" cy="247497"/>
              </a:xfrm>
            </p:grpSpPr>
            <p:sp>
              <p:nvSpPr>
                <p:cNvPr id="149" name="円/楕円 127">
                  <a:extLst>
                    <a:ext uri="{FF2B5EF4-FFF2-40B4-BE49-F238E27FC236}">
                      <a16:creationId xmlns:a16="http://schemas.microsoft.com/office/drawing/2014/main" id="{9E467C93-8323-DF4A-A981-D7187A9F7791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50" name="円/楕円 97">
                  <a:extLst>
                    <a:ext uri="{FF2B5EF4-FFF2-40B4-BE49-F238E27FC236}">
                      <a16:creationId xmlns:a16="http://schemas.microsoft.com/office/drawing/2014/main" id="{838D36D6-4AE6-3B45-B753-86BE190A07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4" name="グループ化 103">
                <a:extLst>
                  <a:ext uri="{FF2B5EF4-FFF2-40B4-BE49-F238E27FC236}">
                    <a16:creationId xmlns:a16="http://schemas.microsoft.com/office/drawing/2014/main" id="{2FDF54F6-62B2-2348-BF9D-19315D53D71F}"/>
                  </a:ext>
                </a:extLst>
              </p:cNvPr>
              <p:cNvGrpSpPr/>
              <p:nvPr/>
            </p:nvGrpSpPr>
            <p:grpSpPr>
              <a:xfrm>
                <a:off x="5433743" y="3499430"/>
                <a:ext cx="98494" cy="98494"/>
                <a:chOff x="8316416" y="476672"/>
                <a:chExt cx="247497" cy="247497"/>
              </a:xfrm>
            </p:grpSpPr>
            <p:sp>
              <p:nvSpPr>
                <p:cNvPr id="147" name="円/楕円 125">
                  <a:extLst>
                    <a:ext uri="{FF2B5EF4-FFF2-40B4-BE49-F238E27FC236}">
                      <a16:creationId xmlns:a16="http://schemas.microsoft.com/office/drawing/2014/main" id="{DEBCA457-DCD0-194E-B613-F8853B52368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8" name="円/楕円 97">
                  <a:extLst>
                    <a:ext uri="{FF2B5EF4-FFF2-40B4-BE49-F238E27FC236}">
                      <a16:creationId xmlns:a16="http://schemas.microsoft.com/office/drawing/2014/main" id="{D631A175-6210-0A43-A040-F998A59F3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5" name="グループ化 104">
                <a:extLst>
                  <a:ext uri="{FF2B5EF4-FFF2-40B4-BE49-F238E27FC236}">
                    <a16:creationId xmlns:a16="http://schemas.microsoft.com/office/drawing/2014/main" id="{502031FB-BE7C-2542-A85D-9E8C3FD829A7}"/>
                  </a:ext>
                </a:extLst>
              </p:cNvPr>
              <p:cNvGrpSpPr/>
              <p:nvPr/>
            </p:nvGrpSpPr>
            <p:grpSpPr>
              <a:xfrm>
                <a:off x="5529530" y="3820008"/>
                <a:ext cx="98494" cy="98494"/>
                <a:chOff x="8316416" y="476672"/>
                <a:chExt cx="247497" cy="247497"/>
              </a:xfrm>
            </p:grpSpPr>
            <p:sp>
              <p:nvSpPr>
                <p:cNvPr id="145" name="円/楕円 123">
                  <a:extLst>
                    <a:ext uri="{FF2B5EF4-FFF2-40B4-BE49-F238E27FC236}">
                      <a16:creationId xmlns:a16="http://schemas.microsoft.com/office/drawing/2014/main" id="{C1D6BF16-8CE2-4F4A-9D6E-4BBB2E5573F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6" name="円/楕円 97">
                  <a:extLst>
                    <a:ext uri="{FF2B5EF4-FFF2-40B4-BE49-F238E27FC236}">
                      <a16:creationId xmlns:a16="http://schemas.microsoft.com/office/drawing/2014/main" id="{F1B9ED4D-1DDC-3547-8A49-2D03DCDDA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6" name="グループ化 105">
                <a:extLst>
                  <a:ext uri="{FF2B5EF4-FFF2-40B4-BE49-F238E27FC236}">
                    <a16:creationId xmlns:a16="http://schemas.microsoft.com/office/drawing/2014/main" id="{C9A00D47-F31A-C04F-AE95-3C0E7C1EA5D3}"/>
                  </a:ext>
                </a:extLst>
              </p:cNvPr>
              <p:cNvGrpSpPr/>
              <p:nvPr/>
            </p:nvGrpSpPr>
            <p:grpSpPr>
              <a:xfrm>
                <a:off x="5693715" y="3582720"/>
                <a:ext cx="98494" cy="98494"/>
                <a:chOff x="8316416" y="476672"/>
                <a:chExt cx="247497" cy="247497"/>
              </a:xfrm>
            </p:grpSpPr>
            <p:sp>
              <p:nvSpPr>
                <p:cNvPr id="143" name="円/楕円 150">
                  <a:extLst>
                    <a:ext uri="{FF2B5EF4-FFF2-40B4-BE49-F238E27FC236}">
                      <a16:creationId xmlns:a16="http://schemas.microsoft.com/office/drawing/2014/main" id="{BF32E32D-B444-B94C-81EF-CB45C07E8BF5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4" name="円/楕円 97">
                  <a:extLst>
                    <a:ext uri="{FF2B5EF4-FFF2-40B4-BE49-F238E27FC236}">
                      <a16:creationId xmlns:a16="http://schemas.microsoft.com/office/drawing/2014/main" id="{10D6DD49-0FE1-4F41-B7E1-F2D7D009BF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7" name="グループ化 106">
                <a:extLst>
                  <a:ext uri="{FF2B5EF4-FFF2-40B4-BE49-F238E27FC236}">
                    <a16:creationId xmlns:a16="http://schemas.microsoft.com/office/drawing/2014/main" id="{84BBE513-267A-0046-A35D-CD72DC3408F7}"/>
                  </a:ext>
                </a:extLst>
              </p:cNvPr>
              <p:cNvGrpSpPr/>
              <p:nvPr/>
            </p:nvGrpSpPr>
            <p:grpSpPr>
              <a:xfrm>
                <a:off x="5414207" y="3679099"/>
                <a:ext cx="98494" cy="98494"/>
                <a:chOff x="8316416" y="476672"/>
                <a:chExt cx="247497" cy="247497"/>
              </a:xfrm>
            </p:grpSpPr>
            <p:sp>
              <p:nvSpPr>
                <p:cNvPr id="141" name="円/楕円 153">
                  <a:extLst>
                    <a:ext uri="{FF2B5EF4-FFF2-40B4-BE49-F238E27FC236}">
                      <a16:creationId xmlns:a16="http://schemas.microsoft.com/office/drawing/2014/main" id="{90D24E53-464D-E84B-BE0C-4E2DC672FA5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2" name="円/楕円 97">
                  <a:extLst>
                    <a:ext uri="{FF2B5EF4-FFF2-40B4-BE49-F238E27FC236}">
                      <a16:creationId xmlns:a16="http://schemas.microsoft.com/office/drawing/2014/main" id="{31C28E28-6BDD-2A45-A6F9-54F3218F7B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8" name="グループ化 107">
                <a:extLst>
                  <a:ext uri="{FF2B5EF4-FFF2-40B4-BE49-F238E27FC236}">
                    <a16:creationId xmlns:a16="http://schemas.microsoft.com/office/drawing/2014/main" id="{27B5FE04-BADD-2247-A070-B40C95547A39}"/>
                  </a:ext>
                </a:extLst>
              </p:cNvPr>
              <p:cNvGrpSpPr/>
              <p:nvPr/>
            </p:nvGrpSpPr>
            <p:grpSpPr>
              <a:xfrm>
                <a:off x="5504307" y="3508700"/>
                <a:ext cx="98494" cy="98494"/>
                <a:chOff x="8316416" y="476672"/>
                <a:chExt cx="247497" cy="247497"/>
              </a:xfrm>
            </p:grpSpPr>
            <p:sp>
              <p:nvSpPr>
                <p:cNvPr id="139" name="円/楕円 156">
                  <a:extLst>
                    <a:ext uri="{FF2B5EF4-FFF2-40B4-BE49-F238E27FC236}">
                      <a16:creationId xmlns:a16="http://schemas.microsoft.com/office/drawing/2014/main" id="{FDF64565-4231-A848-A30F-2ADC77C3311C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40" name="円/楕円 97">
                  <a:extLst>
                    <a:ext uri="{FF2B5EF4-FFF2-40B4-BE49-F238E27FC236}">
                      <a16:creationId xmlns:a16="http://schemas.microsoft.com/office/drawing/2014/main" id="{7E3A79F1-64BC-3E4D-9A51-56EC00662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09" name="グループ化 108">
                <a:extLst>
                  <a:ext uri="{FF2B5EF4-FFF2-40B4-BE49-F238E27FC236}">
                    <a16:creationId xmlns:a16="http://schemas.microsoft.com/office/drawing/2014/main" id="{FA5FDD9B-EC03-894B-9DC9-7147B31A5FF2}"/>
                  </a:ext>
                </a:extLst>
              </p:cNvPr>
              <p:cNvGrpSpPr/>
              <p:nvPr/>
            </p:nvGrpSpPr>
            <p:grpSpPr>
              <a:xfrm>
                <a:off x="5665911" y="3516099"/>
                <a:ext cx="98494" cy="98494"/>
                <a:chOff x="8316416" y="476672"/>
                <a:chExt cx="247497" cy="247497"/>
              </a:xfrm>
            </p:grpSpPr>
            <p:sp>
              <p:nvSpPr>
                <p:cNvPr id="137" name="円/楕円 159">
                  <a:extLst>
                    <a:ext uri="{FF2B5EF4-FFF2-40B4-BE49-F238E27FC236}">
                      <a16:creationId xmlns:a16="http://schemas.microsoft.com/office/drawing/2014/main" id="{0C43C491-CCB0-5B45-BFD3-D8B328464D3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8" name="円/楕円 97">
                  <a:extLst>
                    <a:ext uri="{FF2B5EF4-FFF2-40B4-BE49-F238E27FC236}">
                      <a16:creationId xmlns:a16="http://schemas.microsoft.com/office/drawing/2014/main" id="{58848E44-36E8-E74E-B8ED-6854C2BD5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0" name="グループ化 109">
                <a:extLst>
                  <a:ext uri="{FF2B5EF4-FFF2-40B4-BE49-F238E27FC236}">
                    <a16:creationId xmlns:a16="http://schemas.microsoft.com/office/drawing/2014/main" id="{29A52386-C09C-154A-8D14-2E3AD948A3DC}"/>
                  </a:ext>
                </a:extLst>
              </p:cNvPr>
              <p:cNvGrpSpPr/>
              <p:nvPr/>
            </p:nvGrpSpPr>
            <p:grpSpPr>
              <a:xfrm>
                <a:off x="5592711" y="3550131"/>
                <a:ext cx="98494" cy="98494"/>
                <a:chOff x="8316416" y="476672"/>
                <a:chExt cx="247497" cy="247497"/>
              </a:xfrm>
            </p:grpSpPr>
            <p:sp>
              <p:nvSpPr>
                <p:cNvPr id="135" name="円/楕円 162">
                  <a:extLst>
                    <a:ext uri="{FF2B5EF4-FFF2-40B4-BE49-F238E27FC236}">
                      <a16:creationId xmlns:a16="http://schemas.microsoft.com/office/drawing/2014/main" id="{C1D4AB6E-FE14-E241-9873-1F270223621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6" name="円/楕円 97">
                  <a:extLst>
                    <a:ext uri="{FF2B5EF4-FFF2-40B4-BE49-F238E27FC236}">
                      <a16:creationId xmlns:a16="http://schemas.microsoft.com/office/drawing/2014/main" id="{A831A194-84AE-5846-ADFF-54F9875CC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1" name="グループ化 110">
                <a:extLst>
                  <a:ext uri="{FF2B5EF4-FFF2-40B4-BE49-F238E27FC236}">
                    <a16:creationId xmlns:a16="http://schemas.microsoft.com/office/drawing/2014/main" id="{903B929D-86BE-3348-9050-F07D82D3C8D7}"/>
                  </a:ext>
                </a:extLst>
              </p:cNvPr>
              <p:cNvGrpSpPr/>
              <p:nvPr/>
            </p:nvGrpSpPr>
            <p:grpSpPr>
              <a:xfrm>
                <a:off x="5640732" y="3741653"/>
                <a:ext cx="98494" cy="98494"/>
                <a:chOff x="8316416" y="476672"/>
                <a:chExt cx="247497" cy="247497"/>
              </a:xfrm>
            </p:grpSpPr>
            <p:sp>
              <p:nvSpPr>
                <p:cNvPr id="133" name="円/楕円 165">
                  <a:extLst>
                    <a:ext uri="{FF2B5EF4-FFF2-40B4-BE49-F238E27FC236}">
                      <a16:creationId xmlns:a16="http://schemas.microsoft.com/office/drawing/2014/main" id="{4DF5E82E-C0F5-E74B-ADDB-01963CFADF0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4" name="円/楕円 97">
                  <a:extLst>
                    <a:ext uri="{FF2B5EF4-FFF2-40B4-BE49-F238E27FC236}">
                      <a16:creationId xmlns:a16="http://schemas.microsoft.com/office/drawing/2014/main" id="{34244773-0445-3D4A-B23B-4FA5ED74A4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2" name="グループ化 111">
                <a:extLst>
                  <a:ext uri="{FF2B5EF4-FFF2-40B4-BE49-F238E27FC236}">
                    <a16:creationId xmlns:a16="http://schemas.microsoft.com/office/drawing/2014/main" id="{DE1864C9-683D-D348-B62F-381190FA3B37}"/>
                  </a:ext>
                </a:extLst>
              </p:cNvPr>
              <p:cNvGrpSpPr/>
              <p:nvPr/>
            </p:nvGrpSpPr>
            <p:grpSpPr>
              <a:xfrm>
                <a:off x="5488106" y="3713253"/>
                <a:ext cx="98494" cy="98494"/>
                <a:chOff x="8316416" y="476672"/>
                <a:chExt cx="247497" cy="247497"/>
              </a:xfrm>
            </p:grpSpPr>
            <p:sp>
              <p:nvSpPr>
                <p:cNvPr id="131" name="円/楕円 168">
                  <a:extLst>
                    <a:ext uri="{FF2B5EF4-FFF2-40B4-BE49-F238E27FC236}">
                      <a16:creationId xmlns:a16="http://schemas.microsoft.com/office/drawing/2014/main" id="{04A78772-11D5-DC4D-92BC-D3318BF695D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2" name="円/楕円 97">
                  <a:extLst>
                    <a:ext uri="{FF2B5EF4-FFF2-40B4-BE49-F238E27FC236}">
                      <a16:creationId xmlns:a16="http://schemas.microsoft.com/office/drawing/2014/main" id="{AE7E15D4-0C03-8A48-9B7C-E2B7E8A441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3" name="グループ化 112">
                <a:extLst>
                  <a:ext uri="{FF2B5EF4-FFF2-40B4-BE49-F238E27FC236}">
                    <a16:creationId xmlns:a16="http://schemas.microsoft.com/office/drawing/2014/main" id="{EF1EADCF-2399-DA41-B7CA-05AD0D772FBA}"/>
                  </a:ext>
                </a:extLst>
              </p:cNvPr>
              <p:cNvGrpSpPr/>
              <p:nvPr/>
            </p:nvGrpSpPr>
            <p:grpSpPr>
              <a:xfrm>
                <a:off x="5525372" y="3564448"/>
                <a:ext cx="98494" cy="98494"/>
                <a:chOff x="8316416" y="476672"/>
                <a:chExt cx="247497" cy="247497"/>
              </a:xfrm>
            </p:grpSpPr>
            <p:sp>
              <p:nvSpPr>
                <p:cNvPr id="129" name="円/楕円 171">
                  <a:extLst>
                    <a:ext uri="{FF2B5EF4-FFF2-40B4-BE49-F238E27FC236}">
                      <a16:creationId xmlns:a16="http://schemas.microsoft.com/office/drawing/2014/main" id="{8AD037E2-12EB-8E42-923B-D4B2BB9997BB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0" name="円/楕円 97">
                  <a:extLst>
                    <a:ext uri="{FF2B5EF4-FFF2-40B4-BE49-F238E27FC236}">
                      <a16:creationId xmlns:a16="http://schemas.microsoft.com/office/drawing/2014/main" id="{65CFEE09-D24D-594E-A0EF-FC38CD14D6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4" name="グループ化 113">
                <a:extLst>
                  <a:ext uri="{FF2B5EF4-FFF2-40B4-BE49-F238E27FC236}">
                    <a16:creationId xmlns:a16="http://schemas.microsoft.com/office/drawing/2014/main" id="{B4587F11-9B58-F247-A386-B10A7DAA60CE}"/>
                  </a:ext>
                </a:extLst>
              </p:cNvPr>
              <p:cNvGrpSpPr/>
              <p:nvPr/>
            </p:nvGrpSpPr>
            <p:grpSpPr>
              <a:xfrm>
                <a:off x="5668404" y="3664793"/>
                <a:ext cx="98494" cy="98494"/>
                <a:chOff x="8316416" y="476672"/>
                <a:chExt cx="247497" cy="247497"/>
              </a:xfrm>
            </p:grpSpPr>
            <p:sp>
              <p:nvSpPr>
                <p:cNvPr id="127" name="円/楕円 174">
                  <a:extLst>
                    <a:ext uri="{FF2B5EF4-FFF2-40B4-BE49-F238E27FC236}">
                      <a16:creationId xmlns:a16="http://schemas.microsoft.com/office/drawing/2014/main" id="{363CC64F-1528-6C48-9F23-A53E5A5D429F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8" name="円/楕円 97">
                  <a:extLst>
                    <a:ext uri="{FF2B5EF4-FFF2-40B4-BE49-F238E27FC236}">
                      <a16:creationId xmlns:a16="http://schemas.microsoft.com/office/drawing/2014/main" id="{3BF5F313-78C1-3741-BF77-C77A8C6435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5" name="グループ化 114">
                <a:extLst>
                  <a:ext uri="{FF2B5EF4-FFF2-40B4-BE49-F238E27FC236}">
                    <a16:creationId xmlns:a16="http://schemas.microsoft.com/office/drawing/2014/main" id="{CF964964-572A-EA47-9CFB-FE6778B0A140}"/>
                  </a:ext>
                </a:extLst>
              </p:cNvPr>
              <p:cNvGrpSpPr/>
              <p:nvPr/>
            </p:nvGrpSpPr>
            <p:grpSpPr>
              <a:xfrm>
                <a:off x="5612589" y="3611013"/>
                <a:ext cx="98494" cy="98494"/>
                <a:chOff x="8316416" y="476672"/>
                <a:chExt cx="247497" cy="247497"/>
              </a:xfrm>
            </p:grpSpPr>
            <p:sp>
              <p:nvSpPr>
                <p:cNvPr id="125" name="円/楕円 177">
                  <a:extLst>
                    <a:ext uri="{FF2B5EF4-FFF2-40B4-BE49-F238E27FC236}">
                      <a16:creationId xmlns:a16="http://schemas.microsoft.com/office/drawing/2014/main" id="{76221B22-0A34-DA40-A87C-AC91A07CA0D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6" name="円/楕円 97">
                  <a:extLst>
                    <a:ext uri="{FF2B5EF4-FFF2-40B4-BE49-F238E27FC236}">
                      <a16:creationId xmlns:a16="http://schemas.microsoft.com/office/drawing/2014/main" id="{D98D52A0-FAA7-D147-991F-6BA9FED35D7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6" name="グループ化 115">
                <a:extLst>
                  <a:ext uri="{FF2B5EF4-FFF2-40B4-BE49-F238E27FC236}">
                    <a16:creationId xmlns:a16="http://schemas.microsoft.com/office/drawing/2014/main" id="{92973EFC-6406-464E-8AC3-F9212E2BD8AB}"/>
                  </a:ext>
                </a:extLst>
              </p:cNvPr>
              <p:cNvGrpSpPr/>
              <p:nvPr/>
            </p:nvGrpSpPr>
            <p:grpSpPr>
              <a:xfrm>
                <a:off x="5507711" y="3639433"/>
                <a:ext cx="98494" cy="98494"/>
                <a:chOff x="8316416" y="476672"/>
                <a:chExt cx="247497" cy="247497"/>
              </a:xfrm>
            </p:grpSpPr>
            <p:sp>
              <p:nvSpPr>
                <p:cNvPr id="123" name="円/楕円 180">
                  <a:extLst>
                    <a:ext uri="{FF2B5EF4-FFF2-40B4-BE49-F238E27FC236}">
                      <a16:creationId xmlns:a16="http://schemas.microsoft.com/office/drawing/2014/main" id="{3F0BEBE6-8E77-C048-B95D-9CCA67FF9C7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4" name="円/楕円 97">
                  <a:extLst>
                    <a:ext uri="{FF2B5EF4-FFF2-40B4-BE49-F238E27FC236}">
                      <a16:creationId xmlns:a16="http://schemas.microsoft.com/office/drawing/2014/main" id="{3DF78689-286D-764B-B7D0-2E2BBA4DFC2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7" name="グループ化 116">
                <a:extLst>
                  <a:ext uri="{FF2B5EF4-FFF2-40B4-BE49-F238E27FC236}">
                    <a16:creationId xmlns:a16="http://schemas.microsoft.com/office/drawing/2014/main" id="{91F87159-5412-C842-B733-7C33CCC7B4A0}"/>
                  </a:ext>
                </a:extLst>
              </p:cNvPr>
              <p:cNvGrpSpPr/>
              <p:nvPr/>
            </p:nvGrpSpPr>
            <p:grpSpPr>
              <a:xfrm>
                <a:off x="5575666" y="3687666"/>
                <a:ext cx="98494" cy="98494"/>
                <a:chOff x="8316416" y="476672"/>
                <a:chExt cx="247497" cy="247497"/>
              </a:xfrm>
            </p:grpSpPr>
            <p:sp>
              <p:nvSpPr>
                <p:cNvPr id="121" name="円/楕円 183">
                  <a:extLst>
                    <a:ext uri="{FF2B5EF4-FFF2-40B4-BE49-F238E27FC236}">
                      <a16:creationId xmlns:a16="http://schemas.microsoft.com/office/drawing/2014/main" id="{8BC171FD-494F-AA47-8501-6F9DEF3DFC3C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2" name="円/楕円 97">
                  <a:extLst>
                    <a:ext uri="{FF2B5EF4-FFF2-40B4-BE49-F238E27FC236}">
                      <a16:creationId xmlns:a16="http://schemas.microsoft.com/office/drawing/2014/main" id="{5489F1F1-04DF-4842-B1A5-9E218F15FD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18" name="グループ化 117">
                <a:extLst>
                  <a:ext uri="{FF2B5EF4-FFF2-40B4-BE49-F238E27FC236}">
                    <a16:creationId xmlns:a16="http://schemas.microsoft.com/office/drawing/2014/main" id="{A0652A3D-1C92-0E40-85A3-DCB673792676}"/>
                  </a:ext>
                </a:extLst>
              </p:cNvPr>
              <p:cNvGrpSpPr/>
              <p:nvPr/>
            </p:nvGrpSpPr>
            <p:grpSpPr>
              <a:xfrm>
                <a:off x="5441642" y="3589969"/>
                <a:ext cx="98494" cy="98494"/>
                <a:chOff x="8316416" y="476672"/>
                <a:chExt cx="247497" cy="247497"/>
              </a:xfrm>
            </p:grpSpPr>
            <p:sp>
              <p:nvSpPr>
                <p:cNvPr id="119" name="円/楕円 186">
                  <a:extLst>
                    <a:ext uri="{FF2B5EF4-FFF2-40B4-BE49-F238E27FC236}">
                      <a16:creationId xmlns:a16="http://schemas.microsoft.com/office/drawing/2014/main" id="{A03FD21A-1B89-9B4A-A7F0-0327E8C4C7E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20" name="円/楕円 97">
                  <a:extLst>
                    <a:ext uri="{FF2B5EF4-FFF2-40B4-BE49-F238E27FC236}">
                      <a16:creationId xmlns:a16="http://schemas.microsoft.com/office/drawing/2014/main" id="{D7CBE443-BAEB-834B-9ED4-A1C8A325DA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sp>
          <p:nvSpPr>
            <p:cNvPr id="171" name="テキスト ボックス 170">
              <a:extLst>
                <a:ext uri="{FF2B5EF4-FFF2-40B4-BE49-F238E27FC236}">
                  <a16:creationId xmlns:a16="http://schemas.microsoft.com/office/drawing/2014/main" id="{DDCF8EBC-F48A-7B44-84CA-096B62FB42B5}"/>
                </a:ext>
              </a:extLst>
            </p:cNvPr>
            <p:cNvSpPr txBox="1"/>
            <p:nvPr/>
          </p:nvSpPr>
          <p:spPr>
            <a:xfrm>
              <a:off x="988114" y="2687526"/>
              <a:ext cx="7730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baseline="30000" dirty="0">
                  <a:solidFill>
                    <a:srgbClr val="FF0000"/>
                  </a:solidFill>
                </a:rPr>
                <a:t>59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Co</a:t>
              </a:r>
            </a:p>
            <a:p>
              <a:pPr algn="ctr"/>
              <a:r>
                <a:rPr lang="en-US" altLang="ja-JP" sz="1200" b="1" dirty="0">
                  <a:solidFill>
                    <a:srgbClr val="0000FF"/>
                  </a:solidFill>
                </a:rPr>
                <a:t>(stable)</a:t>
              </a:r>
              <a:endParaRPr kumimoji="1" lang="ja-JP" altLang="en-US" sz="1200" b="1">
                <a:solidFill>
                  <a:srgbClr val="0000FF"/>
                </a:solidFill>
              </a:endParaRPr>
            </a:p>
          </p:txBody>
        </p:sp>
        <p:grpSp>
          <p:nvGrpSpPr>
            <p:cNvPr id="172" name="グループ化 171">
              <a:extLst>
                <a:ext uri="{FF2B5EF4-FFF2-40B4-BE49-F238E27FC236}">
                  <a16:creationId xmlns:a16="http://schemas.microsoft.com/office/drawing/2014/main" id="{24E363CD-05C3-034A-A44E-AD88D0F7966E}"/>
                </a:ext>
              </a:extLst>
            </p:cNvPr>
            <p:cNvGrpSpPr/>
            <p:nvPr/>
          </p:nvGrpSpPr>
          <p:grpSpPr>
            <a:xfrm>
              <a:off x="578852" y="3445086"/>
              <a:ext cx="99968" cy="99968"/>
              <a:chOff x="8316416" y="476672"/>
              <a:chExt cx="247497" cy="247497"/>
            </a:xfrm>
          </p:grpSpPr>
          <p:sp>
            <p:nvSpPr>
              <p:cNvPr id="173" name="円/楕円 159">
                <a:extLst>
                  <a:ext uri="{FF2B5EF4-FFF2-40B4-BE49-F238E27FC236}">
                    <a16:creationId xmlns:a16="http://schemas.microsoft.com/office/drawing/2014/main" id="{3D54E6EE-C0D7-D84F-B5CE-D175636144BA}"/>
                  </a:ext>
                </a:extLst>
              </p:cNvPr>
              <p:cNvSpPr/>
              <p:nvPr/>
            </p:nvSpPr>
            <p:spPr bwMode="auto">
              <a:xfrm>
                <a:off x="8316416" y="476672"/>
                <a:ext cx="247497" cy="247497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174" name="円/楕円 97">
                <a:extLst>
                  <a:ext uri="{FF2B5EF4-FFF2-40B4-BE49-F238E27FC236}">
                    <a16:creationId xmlns:a16="http://schemas.microsoft.com/office/drawing/2014/main" id="{BB946C31-8AE4-EB45-AC02-A349E55706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9" y="511105"/>
                <a:ext cx="91320" cy="9132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cxnSp>
          <p:nvCxnSpPr>
            <p:cNvPr id="175" name="直線矢印コネクタ 174">
              <a:extLst>
                <a:ext uri="{FF2B5EF4-FFF2-40B4-BE49-F238E27FC236}">
                  <a16:creationId xmlns:a16="http://schemas.microsoft.com/office/drawing/2014/main" id="{FECD50BD-325C-A14B-BEEE-C677EE2897E7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1824897" y="3458994"/>
              <a:ext cx="39253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176" name="テキスト ボックス 175">
              <a:extLst>
                <a:ext uri="{FF2B5EF4-FFF2-40B4-BE49-F238E27FC236}">
                  <a16:creationId xmlns:a16="http://schemas.microsoft.com/office/drawing/2014/main" id="{B4681C0E-FF61-AE40-87BE-9439335E8974}"/>
                </a:ext>
              </a:extLst>
            </p:cNvPr>
            <p:cNvSpPr txBox="1"/>
            <p:nvPr/>
          </p:nvSpPr>
          <p:spPr>
            <a:xfrm>
              <a:off x="242299" y="3029573"/>
              <a:ext cx="77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>
                  <a:solidFill>
                    <a:srgbClr val="0000FF"/>
                  </a:solidFill>
                </a:rPr>
                <a:t>n</a:t>
              </a:r>
              <a:endParaRPr kumimoji="1" lang="ja-JP" altLang="en-US" b="1">
                <a:solidFill>
                  <a:srgbClr val="0000FF"/>
                </a:solidFill>
              </a:endParaRPr>
            </a:p>
          </p:txBody>
        </p:sp>
        <p:sp>
          <p:nvSpPr>
            <p:cNvPr id="177" name="テキスト ボックス 176">
              <a:extLst>
                <a:ext uri="{FF2B5EF4-FFF2-40B4-BE49-F238E27FC236}">
                  <a16:creationId xmlns:a16="http://schemas.microsoft.com/office/drawing/2014/main" id="{393EEFBC-32D9-F642-B47F-C46B7F399691}"/>
                </a:ext>
              </a:extLst>
            </p:cNvPr>
            <p:cNvSpPr txBox="1"/>
            <p:nvPr/>
          </p:nvSpPr>
          <p:spPr>
            <a:xfrm>
              <a:off x="753959" y="3193306"/>
              <a:ext cx="90409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2800" dirty="0"/>
                <a:t>+</a:t>
              </a:r>
              <a:endParaRPr kumimoji="1" lang="ja-JP" altLang="en-US" sz="2800"/>
            </a:p>
          </p:txBody>
        </p:sp>
        <p:grpSp>
          <p:nvGrpSpPr>
            <p:cNvPr id="178" name="グループ化 177">
              <a:extLst>
                <a:ext uri="{FF2B5EF4-FFF2-40B4-BE49-F238E27FC236}">
                  <a16:creationId xmlns:a16="http://schemas.microsoft.com/office/drawing/2014/main" id="{D20EBCC0-A4A2-2944-80F4-9E8DE4A33087}"/>
                </a:ext>
              </a:extLst>
            </p:cNvPr>
            <p:cNvGrpSpPr/>
            <p:nvPr/>
          </p:nvGrpSpPr>
          <p:grpSpPr>
            <a:xfrm>
              <a:off x="2506200" y="3216864"/>
              <a:ext cx="458581" cy="478738"/>
              <a:chOff x="5516488" y="3599222"/>
              <a:chExt cx="451820" cy="471680"/>
            </a:xfrm>
          </p:grpSpPr>
          <p:grpSp>
            <p:nvGrpSpPr>
              <p:cNvPr id="179" name="グループ化 178">
                <a:extLst>
                  <a:ext uri="{FF2B5EF4-FFF2-40B4-BE49-F238E27FC236}">
                    <a16:creationId xmlns:a16="http://schemas.microsoft.com/office/drawing/2014/main" id="{CA929758-B647-4B42-B732-720059488A0A}"/>
                  </a:ext>
                </a:extLst>
              </p:cNvPr>
              <p:cNvGrpSpPr/>
              <p:nvPr/>
            </p:nvGrpSpPr>
            <p:grpSpPr>
              <a:xfrm>
                <a:off x="5640231" y="3599222"/>
                <a:ext cx="98494" cy="98494"/>
                <a:chOff x="8316416" y="476672"/>
                <a:chExt cx="247497" cy="247497"/>
              </a:xfrm>
            </p:grpSpPr>
            <p:sp>
              <p:nvSpPr>
                <p:cNvPr id="255" name="円/楕円 147">
                  <a:extLst>
                    <a:ext uri="{FF2B5EF4-FFF2-40B4-BE49-F238E27FC236}">
                      <a16:creationId xmlns:a16="http://schemas.microsoft.com/office/drawing/2014/main" id="{CFE8B023-B41B-3B44-8ED6-52C5A74F9AF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56" name="円/楕円 97">
                  <a:extLst>
                    <a:ext uri="{FF2B5EF4-FFF2-40B4-BE49-F238E27FC236}">
                      <a16:creationId xmlns:a16="http://schemas.microsoft.com/office/drawing/2014/main" id="{0ECD40CF-C901-404F-A175-3DBAC4982CE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0" name="グループ化 179">
                <a:extLst>
                  <a:ext uri="{FF2B5EF4-FFF2-40B4-BE49-F238E27FC236}">
                    <a16:creationId xmlns:a16="http://schemas.microsoft.com/office/drawing/2014/main" id="{355419CE-B67B-834B-99E4-43F2AE0035FF}"/>
                  </a:ext>
                </a:extLst>
              </p:cNvPr>
              <p:cNvGrpSpPr/>
              <p:nvPr/>
            </p:nvGrpSpPr>
            <p:grpSpPr>
              <a:xfrm>
                <a:off x="5772656" y="3961387"/>
                <a:ext cx="98494" cy="98494"/>
                <a:chOff x="8316416" y="476672"/>
                <a:chExt cx="247497" cy="247497"/>
              </a:xfrm>
            </p:grpSpPr>
            <p:sp>
              <p:nvSpPr>
                <p:cNvPr id="253" name="円/楕円 145">
                  <a:extLst>
                    <a:ext uri="{FF2B5EF4-FFF2-40B4-BE49-F238E27FC236}">
                      <a16:creationId xmlns:a16="http://schemas.microsoft.com/office/drawing/2014/main" id="{26E09D7F-F458-BE49-B67A-8DC9DDBCF51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54" name="円/楕円 97">
                  <a:extLst>
                    <a:ext uri="{FF2B5EF4-FFF2-40B4-BE49-F238E27FC236}">
                      <a16:creationId xmlns:a16="http://schemas.microsoft.com/office/drawing/2014/main" id="{18EC5270-6468-3F44-929B-6B04E0C02DA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1" name="グループ化 180">
                <a:extLst>
                  <a:ext uri="{FF2B5EF4-FFF2-40B4-BE49-F238E27FC236}">
                    <a16:creationId xmlns:a16="http://schemas.microsoft.com/office/drawing/2014/main" id="{880AFEDD-6F0E-2149-B5A3-EF2CBF135E1C}"/>
                  </a:ext>
                </a:extLst>
              </p:cNvPr>
              <p:cNvGrpSpPr/>
              <p:nvPr/>
            </p:nvGrpSpPr>
            <p:grpSpPr>
              <a:xfrm>
                <a:off x="5838658" y="3904080"/>
                <a:ext cx="98494" cy="98494"/>
                <a:chOff x="8316416" y="476672"/>
                <a:chExt cx="247497" cy="247497"/>
              </a:xfrm>
            </p:grpSpPr>
            <p:sp>
              <p:nvSpPr>
                <p:cNvPr id="251" name="円/楕円 143">
                  <a:extLst>
                    <a:ext uri="{FF2B5EF4-FFF2-40B4-BE49-F238E27FC236}">
                      <a16:creationId xmlns:a16="http://schemas.microsoft.com/office/drawing/2014/main" id="{65EC452F-7F49-5140-BE5F-9B31A7FCFD7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52" name="円/楕円 97">
                  <a:extLst>
                    <a:ext uri="{FF2B5EF4-FFF2-40B4-BE49-F238E27FC236}">
                      <a16:creationId xmlns:a16="http://schemas.microsoft.com/office/drawing/2014/main" id="{AC18FE66-410F-014B-AE91-4291739DAB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2" name="グループ化 181">
                <a:extLst>
                  <a:ext uri="{FF2B5EF4-FFF2-40B4-BE49-F238E27FC236}">
                    <a16:creationId xmlns:a16="http://schemas.microsoft.com/office/drawing/2014/main" id="{154BFBBB-7A0C-5D4E-8DBF-EA6D84C68CEA}"/>
                  </a:ext>
                </a:extLst>
              </p:cNvPr>
              <p:cNvGrpSpPr/>
              <p:nvPr/>
            </p:nvGrpSpPr>
            <p:grpSpPr>
              <a:xfrm>
                <a:off x="5869814" y="3817949"/>
                <a:ext cx="98494" cy="98494"/>
                <a:chOff x="8316416" y="476672"/>
                <a:chExt cx="247497" cy="247497"/>
              </a:xfrm>
            </p:grpSpPr>
            <p:sp>
              <p:nvSpPr>
                <p:cNvPr id="249" name="円/楕円 141">
                  <a:extLst>
                    <a:ext uri="{FF2B5EF4-FFF2-40B4-BE49-F238E27FC236}">
                      <a16:creationId xmlns:a16="http://schemas.microsoft.com/office/drawing/2014/main" id="{7258CA58-0CA3-B54B-B4C2-292CA779135B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50" name="円/楕円 97">
                  <a:extLst>
                    <a:ext uri="{FF2B5EF4-FFF2-40B4-BE49-F238E27FC236}">
                      <a16:creationId xmlns:a16="http://schemas.microsoft.com/office/drawing/2014/main" id="{61842060-7980-D640-ACB8-792E0F054E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3" name="グループ化 182">
                <a:extLst>
                  <a:ext uri="{FF2B5EF4-FFF2-40B4-BE49-F238E27FC236}">
                    <a16:creationId xmlns:a16="http://schemas.microsoft.com/office/drawing/2014/main" id="{2ACF639F-BEEB-A046-81C9-DEF992370FBD}"/>
                  </a:ext>
                </a:extLst>
              </p:cNvPr>
              <p:cNvGrpSpPr/>
              <p:nvPr/>
            </p:nvGrpSpPr>
            <p:grpSpPr>
              <a:xfrm>
                <a:off x="5793561" y="3624701"/>
                <a:ext cx="98494" cy="98494"/>
                <a:chOff x="8316416" y="476672"/>
                <a:chExt cx="247497" cy="247497"/>
              </a:xfrm>
            </p:grpSpPr>
            <p:sp>
              <p:nvSpPr>
                <p:cNvPr id="247" name="円/楕円 139">
                  <a:extLst>
                    <a:ext uri="{FF2B5EF4-FFF2-40B4-BE49-F238E27FC236}">
                      <a16:creationId xmlns:a16="http://schemas.microsoft.com/office/drawing/2014/main" id="{7E19A9F4-5A4D-E445-8412-BB2BB99C464B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48" name="円/楕円 97">
                  <a:extLst>
                    <a:ext uri="{FF2B5EF4-FFF2-40B4-BE49-F238E27FC236}">
                      <a16:creationId xmlns:a16="http://schemas.microsoft.com/office/drawing/2014/main" id="{32604065-FE34-DF4C-8DEE-BF94E27354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4" name="グループ化 183">
                <a:extLst>
                  <a:ext uri="{FF2B5EF4-FFF2-40B4-BE49-F238E27FC236}">
                    <a16:creationId xmlns:a16="http://schemas.microsoft.com/office/drawing/2014/main" id="{63EE9F79-3A75-EE47-AA24-807AB87C6C96}"/>
                  </a:ext>
                </a:extLst>
              </p:cNvPr>
              <p:cNvGrpSpPr/>
              <p:nvPr/>
            </p:nvGrpSpPr>
            <p:grpSpPr>
              <a:xfrm>
                <a:off x="5516488" y="3784952"/>
                <a:ext cx="98494" cy="98494"/>
                <a:chOff x="8316416" y="476672"/>
                <a:chExt cx="247497" cy="247497"/>
              </a:xfrm>
            </p:grpSpPr>
            <p:sp>
              <p:nvSpPr>
                <p:cNvPr id="245" name="円/楕円 137">
                  <a:extLst>
                    <a:ext uri="{FF2B5EF4-FFF2-40B4-BE49-F238E27FC236}">
                      <a16:creationId xmlns:a16="http://schemas.microsoft.com/office/drawing/2014/main" id="{8E79F4D7-5D48-684C-AB06-482D741A7D47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46" name="円/楕円 97">
                  <a:extLst>
                    <a:ext uri="{FF2B5EF4-FFF2-40B4-BE49-F238E27FC236}">
                      <a16:creationId xmlns:a16="http://schemas.microsoft.com/office/drawing/2014/main" id="{1D801634-1AA3-CF48-A90A-E67F885A02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5" name="グループ化 184">
                <a:extLst>
                  <a:ext uri="{FF2B5EF4-FFF2-40B4-BE49-F238E27FC236}">
                    <a16:creationId xmlns:a16="http://schemas.microsoft.com/office/drawing/2014/main" id="{8090750B-6192-8845-9251-3A98603CF00C}"/>
                  </a:ext>
                </a:extLst>
              </p:cNvPr>
              <p:cNvGrpSpPr/>
              <p:nvPr/>
            </p:nvGrpSpPr>
            <p:grpSpPr>
              <a:xfrm>
                <a:off x="5541471" y="3699071"/>
                <a:ext cx="98494" cy="98494"/>
                <a:chOff x="8316416" y="476672"/>
                <a:chExt cx="247497" cy="247497"/>
              </a:xfrm>
            </p:grpSpPr>
            <p:sp>
              <p:nvSpPr>
                <p:cNvPr id="243" name="円/楕円 135">
                  <a:extLst>
                    <a:ext uri="{FF2B5EF4-FFF2-40B4-BE49-F238E27FC236}">
                      <a16:creationId xmlns:a16="http://schemas.microsoft.com/office/drawing/2014/main" id="{C27F4ADF-CE30-D34D-94C9-064E0464E00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44" name="円/楕円 97">
                  <a:extLst>
                    <a:ext uri="{FF2B5EF4-FFF2-40B4-BE49-F238E27FC236}">
                      <a16:creationId xmlns:a16="http://schemas.microsoft.com/office/drawing/2014/main" id="{50D6AA3F-AB01-E046-BB6B-60CC65C156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6" name="グループ化 185">
                <a:extLst>
                  <a:ext uri="{FF2B5EF4-FFF2-40B4-BE49-F238E27FC236}">
                    <a16:creationId xmlns:a16="http://schemas.microsoft.com/office/drawing/2014/main" id="{78E3EA33-03D3-A244-BF6D-AF7DABA33B5C}"/>
                  </a:ext>
                </a:extLst>
              </p:cNvPr>
              <p:cNvGrpSpPr/>
              <p:nvPr/>
            </p:nvGrpSpPr>
            <p:grpSpPr>
              <a:xfrm>
                <a:off x="5612454" y="3939857"/>
                <a:ext cx="98494" cy="98494"/>
                <a:chOff x="8316416" y="476672"/>
                <a:chExt cx="247497" cy="247497"/>
              </a:xfrm>
            </p:grpSpPr>
            <p:sp>
              <p:nvSpPr>
                <p:cNvPr id="241" name="円/楕円 133">
                  <a:extLst>
                    <a:ext uri="{FF2B5EF4-FFF2-40B4-BE49-F238E27FC236}">
                      <a16:creationId xmlns:a16="http://schemas.microsoft.com/office/drawing/2014/main" id="{2201D154-2933-C346-8D9B-62B6D2FAAE8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42" name="円/楕円 97">
                  <a:extLst>
                    <a:ext uri="{FF2B5EF4-FFF2-40B4-BE49-F238E27FC236}">
                      <a16:creationId xmlns:a16="http://schemas.microsoft.com/office/drawing/2014/main" id="{25838AAF-DDA5-7F4C-A2BC-F6E5742D8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7" name="グループ化 186">
                <a:extLst>
                  <a:ext uri="{FF2B5EF4-FFF2-40B4-BE49-F238E27FC236}">
                    <a16:creationId xmlns:a16="http://schemas.microsoft.com/office/drawing/2014/main" id="{E9AEF82A-DADC-A34D-99EA-3480D742D7C7}"/>
                  </a:ext>
                </a:extLst>
              </p:cNvPr>
              <p:cNvGrpSpPr/>
              <p:nvPr/>
            </p:nvGrpSpPr>
            <p:grpSpPr>
              <a:xfrm>
                <a:off x="5541736" y="3883461"/>
                <a:ext cx="98494" cy="98494"/>
                <a:chOff x="8316416" y="476672"/>
                <a:chExt cx="247497" cy="247497"/>
              </a:xfrm>
            </p:grpSpPr>
            <p:sp>
              <p:nvSpPr>
                <p:cNvPr id="239" name="円/楕円 131">
                  <a:extLst>
                    <a:ext uri="{FF2B5EF4-FFF2-40B4-BE49-F238E27FC236}">
                      <a16:creationId xmlns:a16="http://schemas.microsoft.com/office/drawing/2014/main" id="{93327B6A-60C9-6641-9970-5CD07489EF25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40" name="円/楕円 97">
                  <a:extLst>
                    <a:ext uri="{FF2B5EF4-FFF2-40B4-BE49-F238E27FC236}">
                      <a16:creationId xmlns:a16="http://schemas.microsoft.com/office/drawing/2014/main" id="{C400EFCE-8B76-7841-B16D-72B5279FF0A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8" name="グループ化 187">
                <a:extLst>
                  <a:ext uri="{FF2B5EF4-FFF2-40B4-BE49-F238E27FC236}">
                    <a16:creationId xmlns:a16="http://schemas.microsoft.com/office/drawing/2014/main" id="{AD2EBA0B-61BB-D84B-ADD2-9B55EE36BC1C}"/>
                  </a:ext>
                </a:extLst>
              </p:cNvPr>
              <p:cNvGrpSpPr/>
              <p:nvPr/>
            </p:nvGrpSpPr>
            <p:grpSpPr>
              <a:xfrm>
                <a:off x="5716252" y="3615098"/>
                <a:ext cx="98494" cy="98494"/>
                <a:chOff x="8316416" y="476672"/>
                <a:chExt cx="247497" cy="247497"/>
              </a:xfrm>
            </p:grpSpPr>
            <p:sp>
              <p:nvSpPr>
                <p:cNvPr id="237" name="円/楕円 129">
                  <a:extLst>
                    <a:ext uri="{FF2B5EF4-FFF2-40B4-BE49-F238E27FC236}">
                      <a16:creationId xmlns:a16="http://schemas.microsoft.com/office/drawing/2014/main" id="{C0F69299-8147-9D4E-8A35-0007C851736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38" name="円/楕円 97">
                  <a:extLst>
                    <a:ext uri="{FF2B5EF4-FFF2-40B4-BE49-F238E27FC236}">
                      <a16:creationId xmlns:a16="http://schemas.microsoft.com/office/drawing/2014/main" id="{BE868B71-921C-904B-88DF-D153290160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89" name="グループ化 188">
                <a:extLst>
                  <a:ext uri="{FF2B5EF4-FFF2-40B4-BE49-F238E27FC236}">
                    <a16:creationId xmlns:a16="http://schemas.microsoft.com/office/drawing/2014/main" id="{8DE94A4C-9F31-9D49-8EE2-B83E78CA7912}"/>
                  </a:ext>
                </a:extLst>
              </p:cNvPr>
              <p:cNvGrpSpPr/>
              <p:nvPr/>
            </p:nvGrpSpPr>
            <p:grpSpPr>
              <a:xfrm>
                <a:off x="5717474" y="3915847"/>
                <a:ext cx="98494" cy="98494"/>
                <a:chOff x="8316416" y="476672"/>
                <a:chExt cx="247497" cy="247497"/>
              </a:xfrm>
            </p:grpSpPr>
            <p:sp>
              <p:nvSpPr>
                <p:cNvPr id="235" name="円/楕円 127">
                  <a:extLst>
                    <a:ext uri="{FF2B5EF4-FFF2-40B4-BE49-F238E27FC236}">
                      <a16:creationId xmlns:a16="http://schemas.microsoft.com/office/drawing/2014/main" id="{B7E3C5D7-6735-934C-B50C-C5D1FA70866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36" name="円/楕円 97">
                  <a:extLst>
                    <a:ext uri="{FF2B5EF4-FFF2-40B4-BE49-F238E27FC236}">
                      <a16:creationId xmlns:a16="http://schemas.microsoft.com/office/drawing/2014/main" id="{0B3D10B7-7F7B-064A-B0E0-9CF8DFBA0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0" name="グループ化 189">
                <a:extLst>
                  <a:ext uri="{FF2B5EF4-FFF2-40B4-BE49-F238E27FC236}">
                    <a16:creationId xmlns:a16="http://schemas.microsoft.com/office/drawing/2014/main" id="{F7C108F6-FE11-6F44-882A-063BC6AF9C74}"/>
                  </a:ext>
                </a:extLst>
              </p:cNvPr>
              <p:cNvGrpSpPr/>
              <p:nvPr/>
            </p:nvGrpSpPr>
            <p:grpSpPr>
              <a:xfrm>
                <a:off x="5586143" y="3651830"/>
                <a:ext cx="98494" cy="98494"/>
                <a:chOff x="8316416" y="476672"/>
                <a:chExt cx="247497" cy="247497"/>
              </a:xfrm>
            </p:grpSpPr>
            <p:sp>
              <p:nvSpPr>
                <p:cNvPr id="233" name="円/楕円 125">
                  <a:extLst>
                    <a:ext uri="{FF2B5EF4-FFF2-40B4-BE49-F238E27FC236}">
                      <a16:creationId xmlns:a16="http://schemas.microsoft.com/office/drawing/2014/main" id="{1BD4D21E-A95B-7348-A3F6-33B04453D54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34" name="円/楕円 97">
                  <a:extLst>
                    <a:ext uri="{FF2B5EF4-FFF2-40B4-BE49-F238E27FC236}">
                      <a16:creationId xmlns:a16="http://schemas.microsoft.com/office/drawing/2014/main" id="{143E298B-3FD2-D047-B3F4-9255167E1A1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1" name="グループ化 190">
                <a:extLst>
                  <a:ext uri="{FF2B5EF4-FFF2-40B4-BE49-F238E27FC236}">
                    <a16:creationId xmlns:a16="http://schemas.microsoft.com/office/drawing/2014/main" id="{7008FC23-F740-7149-BC19-46F34A372E0D}"/>
                  </a:ext>
                </a:extLst>
              </p:cNvPr>
              <p:cNvGrpSpPr/>
              <p:nvPr/>
            </p:nvGrpSpPr>
            <p:grpSpPr>
              <a:xfrm>
                <a:off x="5681930" y="3972408"/>
                <a:ext cx="98494" cy="98494"/>
                <a:chOff x="8316416" y="476672"/>
                <a:chExt cx="247497" cy="247497"/>
              </a:xfrm>
            </p:grpSpPr>
            <p:sp>
              <p:nvSpPr>
                <p:cNvPr id="231" name="円/楕円 123">
                  <a:extLst>
                    <a:ext uri="{FF2B5EF4-FFF2-40B4-BE49-F238E27FC236}">
                      <a16:creationId xmlns:a16="http://schemas.microsoft.com/office/drawing/2014/main" id="{3D1A78AC-DA25-3E46-A032-B12468F4D4B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32" name="円/楕円 97">
                  <a:extLst>
                    <a:ext uri="{FF2B5EF4-FFF2-40B4-BE49-F238E27FC236}">
                      <a16:creationId xmlns:a16="http://schemas.microsoft.com/office/drawing/2014/main" id="{6A8395E0-A8CA-C24D-A227-7DDDAAF429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2" name="グループ化 191">
                <a:extLst>
                  <a:ext uri="{FF2B5EF4-FFF2-40B4-BE49-F238E27FC236}">
                    <a16:creationId xmlns:a16="http://schemas.microsoft.com/office/drawing/2014/main" id="{15A86106-000C-644A-9878-B9804926B25B}"/>
                  </a:ext>
                </a:extLst>
              </p:cNvPr>
              <p:cNvGrpSpPr/>
              <p:nvPr/>
            </p:nvGrpSpPr>
            <p:grpSpPr>
              <a:xfrm>
                <a:off x="5846115" y="3735120"/>
                <a:ext cx="98494" cy="98494"/>
                <a:chOff x="8316416" y="476672"/>
                <a:chExt cx="247497" cy="247497"/>
              </a:xfrm>
            </p:grpSpPr>
            <p:sp>
              <p:nvSpPr>
                <p:cNvPr id="229" name="円/楕円 150">
                  <a:extLst>
                    <a:ext uri="{FF2B5EF4-FFF2-40B4-BE49-F238E27FC236}">
                      <a16:creationId xmlns:a16="http://schemas.microsoft.com/office/drawing/2014/main" id="{E3A00843-13D3-7C47-B653-B3B7E32B517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30" name="円/楕円 97">
                  <a:extLst>
                    <a:ext uri="{FF2B5EF4-FFF2-40B4-BE49-F238E27FC236}">
                      <a16:creationId xmlns:a16="http://schemas.microsoft.com/office/drawing/2014/main" id="{36BD543B-02DE-AB4C-8EC9-9FE53BD7FE9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3" name="グループ化 192">
                <a:extLst>
                  <a:ext uri="{FF2B5EF4-FFF2-40B4-BE49-F238E27FC236}">
                    <a16:creationId xmlns:a16="http://schemas.microsoft.com/office/drawing/2014/main" id="{9072B67E-F235-5C4C-A30B-EDECAC62341F}"/>
                  </a:ext>
                </a:extLst>
              </p:cNvPr>
              <p:cNvGrpSpPr/>
              <p:nvPr/>
            </p:nvGrpSpPr>
            <p:grpSpPr>
              <a:xfrm>
                <a:off x="5566607" y="3831499"/>
                <a:ext cx="98494" cy="98494"/>
                <a:chOff x="8316416" y="476672"/>
                <a:chExt cx="247497" cy="247497"/>
              </a:xfrm>
            </p:grpSpPr>
            <p:sp>
              <p:nvSpPr>
                <p:cNvPr id="227" name="円/楕円 153">
                  <a:extLst>
                    <a:ext uri="{FF2B5EF4-FFF2-40B4-BE49-F238E27FC236}">
                      <a16:creationId xmlns:a16="http://schemas.microsoft.com/office/drawing/2014/main" id="{F846CCC9-16EB-FB46-AC3F-E62E4AC8119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28" name="円/楕円 97">
                  <a:extLst>
                    <a:ext uri="{FF2B5EF4-FFF2-40B4-BE49-F238E27FC236}">
                      <a16:creationId xmlns:a16="http://schemas.microsoft.com/office/drawing/2014/main" id="{66F65C13-4807-BB47-9BD4-28242EDCBC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4" name="グループ化 193">
                <a:extLst>
                  <a:ext uri="{FF2B5EF4-FFF2-40B4-BE49-F238E27FC236}">
                    <a16:creationId xmlns:a16="http://schemas.microsoft.com/office/drawing/2014/main" id="{FB4097BB-8AC8-DF42-9855-2A7DCC1F39FB}"/>
                  </a:ext>
                </a:extLst>
              </p:cNvPr>
              <p:cNvGrpSpPr/>
              <p:nvPr/>
            </p:nvGrpSpPr>
            <p:grpSpPr>
              <a:xfrm>
                <a:off x="5656707" y="3661100"/>
                <a:ext cx="98494" cy="98494"/>
                <a:chOff x="8316416" y="476672"/>
                <a:chExt cx="247497" cy="247497"/>
              </a:xfrm>
            </p:grpSpPr>
            <p:sp>
              <p:nvSpPr>
                <p:cNvPr id="225" name="円/楕円 156">
                  <a:extLst>
                    <a:ext uri="{FF2B5EF4-FFF2-40B4-BE49-F238E27FC236}">
                      <a16:creationId xmlns:a16="http://schemas.microsoft.com/office/drawing/2014/main" id="{932515AE-25A4-324A-BBF2-E5947D0839A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26" name="円/楕円 97">
                  <a:extLst>
                    <a:ext uri="{FF2B5EF4-FFF2-40B4-BE49-F238E27FC236}">
                      <a16:creationId xmlns:a16="http://schemas.microsoft.com/office/drawing/2014/main" id="{513EF90E-B40F-3546-966C-98496BCA9B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5" name="グループ化 194">
                <a:extLst>
                  <a:ext uri="{FF2B5EF4-FFF2-40B4-BE49-F238E27FC236}">
                    <a16:creationId xmlns:a16="http://schemas.microsoft.com/office/drawing/2014/main" id="{35554F67-9692-724A-B595-4068520AE785}"/>
                  </a:ext>
                </a:extLst>
              </p:cNvPr>
              <p:cNvGrpSpPr/>
              <p:nvPr/>
            </p:nvGrpSpPr>
            <p:grpSpPr>
              <a:xfrm>
                <a:off x="5818311" y="3668499"/>
                <a:ext cx="98494" cy="98494"/>
                <a:chOff x="8316416" y="476672"/>
                <a:chExt cx="247497" cy="247497"/>
              </a:xfrm>
            </p:grpSpPr>
            <p:sp>
              <p:nvSpPr>
                <p:cNvPr id="223" name="円/楕円 159">
                  <a:extLst>
                    <a:ext uri="{FF2B5EF4-FFF2-40B4-BE49-F238E27FC236}">
                      <a16:creationId xmlns:a16="http://schemas.microsoft.com/office/drawing/2014/main" id="{F3BC4CF1-40FF-6A43-8DB9-3F15C373831D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24" name="円/楕円 97">
                  <a:extLst>
                    <a:ext uri="{FF2B5EF4-FFF2-40B4-BE49-F238E27FC236}">
                      <a16:creationId xmlns:a16="http://schemas.microsoft.com/office/drawing/2014/main" id="{08D8729C-7461-D64C-B96A-82740AAC480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6" name="グループ化 195">
                <a:extLst>
                  <a:ext uri="{FF2B5EF4-FFF2-40B4-BE49-F238E27FC236}">
                    <a16:creationId xmlns:a16="http://schemas.microsoft.com/office/drawing/2014/main" id="{281050B9-5726-ED41-A26D-5C3B13DCAF70}"/>
                  </a:ext>
                </a:extLst>
              </p:cNvPr>
              <p:cNvGrpSpPr/>
              <p:nvPr/>
            </p:nvGrpSpPr>
            <p:grpSpPr>
              <a:xfrm>
                <a:off x="5745111" y="3702531"/>
                <a:ext cx="98494" cy="98494"/>
                <a:chOff x="8316416" y="476672"/>
                <a:chExt cx="247497" cy="247497"/>
              </a:xfrm>
            </p:grpSpPr>
            <p:sp>
              <p:nvSpPr>
                <p:cNvPr id="221" name="円/楕円 162">
                  <a:extLst>
                    <a:ext uri="{FF2B5EF4-FFF2-40B4-BE49-F238E27FC236}">
                      <a16:creationId xmlns:a16="http://schemas.microsoft.com/office/drawing/2014/main" id="{46DFDF2F-724A-6F4B-A95A-B6821AC4E91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22" name="円/楕円 97">
                  <a:extLst>
                    <a:ext uri="{FF2B5EF4-FFF2-40B4-BE49-F238E27FC236}">
                      <a16:creationId xmlns:a16="http://schemas.microsoft.com/office/drawing/2014/main" id="{EE321BBE-22EE-6346-9E9A-55BCE8C6C9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7" name="グループ化 196">
                <a:extLst>
                  <a:ext uri="{FF2B5EF4-FFF2-40B4-BE49-F238E27FC236}">
                    <a16:creationId xmlns:a16="http://schemas.microsoft.com/office/drawing/2014/main" id="{12C36E82-8818-CB4B-971F-2F2AC95522E5}"/>
                  </a:ext>
                </a:extLst>
              </p:cNvPr>
              <p:cNvGrpSpPr/>
              <p:nvPr/>
            </p:nvGrpSpPr>
            <p:grpSpPr>
              <a:xfrm>
                <a:off x="5793132" y="3894053"/>
                <a:ext cx="98494" cy="98494"/>
                <a:chOff x="8316416" y="476672"/>
                <a:chExt cx="247497" cy="247497"/>
              </a:xfrm>
            </p:grpSpPr>
            <p:sp>
              <p:nvSpPr>
                <p:cNvPr id="219" name="円/楕円 165">
                  <a:extLst>
                    <a:ext uri="{FF2B5EF4-FFF2-40B4-BE49-F238E27FC236}">
                      <a16:creationId xmlns:a16="http://schemas.microsoft.com/office/drawing/2014/main" id="{ECD97527-2E07-BD4A-B871-7C7750EB7145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20" name="円/楕円 97">
                  <a:extLst>
                    <a:ext uri="{FF2B5EF4-FFF2-40B4-BE49-F238E27FC236}">
                      <a16:creationId xmlns:a16="http://schemas.microsoft.com/office/drawing/2014/main" id="{FFAE0289-C10E-4B4A-87F1-F3D69EE860A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8" name="グループ化 197">
                <a:extLst>
                  <a:ext uri="{FF2B5EF4-FFF2-40B4-BE49-F238E27FC236}">
                    <a16:creationId xmlns:a16="http://schemas.microsoft.com/office/drawing/2014/main" id="{6ED8BD7D-C5FE-C244-9897-58CC47B061DD}"/>
                  </a:ext>
                </a:extLst>
              </p:cNvPr>
              <p:cNvGrpSpPr/>
              <p:nvPr/>
            </p:nvGrpSpPr>
            <p:grpSpPr>
              <a:xfrm>
                <a:off x="5640506" y="3865653"/>
                <a:ext cx="98494" cy="98494"/>
                <a:chOff x="8316416" y="476672"/>
                <a:chExt cx="247497" cy="247497"/>
              </a:xfrm>
            </p:grpSpPr>
            <p:sp>
              <p:nvSpPr>
                <p:cNvPr id="217" name="円/楕円 168">
                  <a:extLst>
                    <a:ext uri="{FF2B5EF4-FFF2-40B4-BE49-F238E27FC236}">
                      <a16:creationId xmlns:a16="http://schemas.microsoft.com/office/drawing/2014/main" id="{1C5D1772-0C56-0F4C-9D8F-2CE02AC365AF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8" name="円/楕円 97">
                  <a:extLst>
                    <a:ext uri="{FF2B5EF4-FFF2-40B4-BE49-F238E27FC236}">
                      <a16:creationId xmlns:a16="http://schemas.microsoft.com/office/drawing/2014/main" id="{D14480B2-88D5-9A49-AA9B-3F2F719534D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199" name="グループ化 198">
                <a:extLst>
                  <a:ext uri="{FF2B5EF4-FFF2-40B4-BE49-F238E27FC236}">
                    <a16:creationId xmlns:a16="http://schemas.microsoft.com/office/drawing/2014/main" id="{A48D85E0-5F9D-9347-813B-D0CF0CE58CF7}"/>
                  </a:ext>
                </a:extLst>
              </p:cNvPr>
              <p:cNvGrpSpPr/>
              <p:nvPr/>
            </p:nvGrpSpPr>
            <p:grpSpPr>
              <a:xfrm>
                <a:off x="5677772" y="3716848"/>
                <a:ext cx="98494" cy="98494"/>
                <a:chOff x="8316416" y="476672"/>
                <a:chExt cx="247497" cy="247497"/>
              </a:xfrm>
            </p:grpSpPr>
            <p:sp>
              <p:nvSpPr>
                <p:cNvPr id="215" name="円/楕円 171">
                  <a:extLst>
                    <a:ext uri="{FF2B5EF4-FFF2-40B4-BE49-F238E27FC236}">
                      <a16:creationId xmlns:a16="http://schemas.microsoft.com/office/drawing/2014/main" id="{6C424A7A-5622-F141-BEFC-2287C2515CE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6" name="円/楕円 97">
                  <a:extLst>
                    <a:ext uri="{FF2B5EF4-FFF2-40B4-BE49-F238E27FC236}">
                      <a16:creationId xmlns:a16="http://schemas.microsoft.com/office/drawing/2014/main" id="{7A0C1738-3FE5-E043-849C-BF212BCD18B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0" name="グループ化 199">
                <a:extLst>
                  <a:ext uri="{FF2B5EF4-FFF2-40B4-BE49-F238E27FC236}">
                    <a16:creationId xmlns:a16="http://schemas.microsoft.com/office/drawing/2014/main" id="{3DFF9D19-43CA-FD48-9BE7-3D8745742DC3}"/>
                  </a:ext>
                </a:extLst>
              </p:cNvPr>
              <p:cNvGrpSpPr/>
              <p:nvPr/>
            </p:nvGrpSpPr>
            <p:grpSpPr>
              <a:xfrm>
                <a:off x="5820804" y="3817193"/>
                <a:ext cx="98494" cy="98494"/>
                <a:chOff x="8316416" y="476672"/>
                <a:chExt cx="247497" cy="247497"/>
              </a:xfrm>
            </p:grpSpPr>
            <p:sp>
              <p:nvSpPr>
                <p:cNvPr id="213" name="円/楕円 174">
                  <a:extLst>
                    <a:ext uri="{FF2B5EF4-FFF2-40B4-BE49-F238E27FC236}">
                      <a16:creationId xmlns:a16="http://schemas.microsoft.com/office/drawing/2014/main" id="{03B69C62-62E9-AF45-9CF2-53E346EDACC1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4" name="円/楕円 97">
                  <a:extLst>
                    <a:ext uri="{FF2B5EF4-FFF2-40B4-BE49-F238E27FC236}">
                      <a16:creationId xmlns:a16="http://schemas.microsoft.com/office/drawing/2014/main" id="{D25F6732-0E23-D04C-9391-BBE21712F3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1" name="グループ化 200">
                <a:extLst>
                  <a:ext uri="{FF2B5EF4-FFF2-40B4-BE49-F238E27FC236}">
                    <a16:creationId xmlns:a16="http://schemas.microsoft.com/office/drawing/2014/main" id="{C3480CAE-CB03-044D-BF15-0FBA7A4360A4}"/>
                  </a:ext>
                </a:extLst>
              </p:cNvPr>
              <p:cNvGrpSpPr/>
              <p:nvPr/>
            </p:nvGrpSpPr>
            <p:grpSpPr>
              <a:xfrm>
                <a:off x="5764989" y="3763413"/>
                <a:ext cx="98494" cy="98494"/>
                <a:chOff x="8316416" y="476672"/>
                <a:chExt cx="247497" cy="247497"/>
              </a:xfrm>
            </p:grpSpPr>
            <p:sp>
              <p:nvSpPr>
                <p:cNvPr id="211" name="円/楕円 177">
                  <a:extLst>
                    <a:ext uri="{FF2B5EF4-FFF2-40B4-BE49-F238E27FC236}">
                      <a16:creationId xmlns:a16="http://schemas.microsoft.com/office/drawing/2014/main" id="{B5BB6EA7-9E19-6745-9853-C89EB46E6431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2" name="円/楕円 97">
                  <a:extLst>
                    <a:ext uri="{FF2B5EF4-FFF2-40B4-BE49-F238E27FC236}">
                      <a16:creationId xmlns:a16="http://schemas.microsoft.com/office/drawing/2014/main" id="{A11AA5A3-2ADA-2846-829E-24FB7B6015C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2" name="グループ化 201">
                <a:extLst>
                  <a:ext uri="{FF2B5EF4-FFF2-40B4-BE49-F238E27FC236}">
                    <a16:creationId xmlns:a16="http://schemas.microsoft.com/office/drawing/2014/main" id="{03D84222-F332-8942-9859-678F9A7378CA}"/>
                  </a:ext>
                </a:extLst>
              </p:cNvPr>
              <p:cNvGrpSpPr/>
              <p:nvPr/>
            </p:nvGrpSpPr>
            <p:grpSpPr>
              <a:xfrm>
                <a:off x="5660111" y="3791833"/>
                <a:ext cx="98494" cy="98494"/>
                <a:chOff x="8316416" y="476672"/>
                <a:chExt cx="247497" cy="247497"/>
              </a:xfrm>
            </p:grpSpPr>
            <p:sp>
              <p:nvSpPr>
                <p:cNvPr id="209" name="円/楕円 180">
                  <a:extLst>
                    <a:ext uri="{FF2B5EF4-FFF2-40B4-BE49-F238E27FC236}">
                      <a16:creationId xmlns:a16="http://schemas.microsoft.com/office/drawing/2014/main" id="{C4C7D5B4-6C3B-9944-89F2-CA098CEB690D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10" name="円/楕円 97">
                  <a:extLst>
                    <a:ext uri="{FF2B5EF4-FFF2-40B4-BE49-F238E27FC236}">
                      <a16:creationId xmlns:a16="http://schemas.microsoft.com/office/drawing/2014/main" id="{D59C35F8-7DC0-B346-B1FE-31426E4AC70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3" name="グループ化 202">
                <a:extLst>
                  <a:ext uri="{FF2B5EF4-FFF2-40B4-BE49-F238E27FC236}">
                    <a16:creationId xmlns:a16="http://schemas.microsoft.com/office/drawing/2014/main" id="{77FB70F0-BFEA-2E4F-971C-4579554F6D53}"/>
                  </a:ext>
                </a:extLst>
              </p:cNvPr>
              <p:cNvGrpSpPr/>
              <p:nvPr/>
            </p:nvGrpSpPr>
            <p:grpSpPr>
              <a:xfrm>
                <a:off x="5728066" y="3840066"/>
                <a:ext cx="98494" cy="98494"/>
                <a:chOff x="8316416" y="476672"/>
                <a:chExt cx="247497" cy="247497"/>
              </a:xfrm>
            </p:grpSpPr>
            <p:sp>
              <p:nvSpPr>
                <p:cNvPr id="207" name="円/楕円 183">
                  <a:extLst>
                    <a:ext uri="{FF2B5EF4-FFF2-40B4-BE49-F238E27FC236}">
                      <a16:creationId xmlns:a16="http://schemas.microsoft.com/office/drawing/2014/main" id="{58AC9292-EF3D-D343-97F1-CBDD0A0443B5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08" name="円/楕円 97">
                  <a:extLst>
                    <a:ext uri="{FF2B5EF4-FFF2-40B4-BE49-F238E27FC236}">
                      <a16:creationId xmlns:a16="http://schemas.microsoft.com/office/drawing/2014/main" id="{1733F393-36D6-DA47-97B4-1D8B18921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204" name="グループ化 203">
                <a:extLst>
                  <a:ext uri="{FF2B5EF4-FFF2-40B4-BE49-F238E27FC236}">
                    <a16:creationId xmlns:a16="http://schemas.microsoft.com/office/drawing/2014/main" id="{5519B493-450F-9249-BC31-67D0B78C0821}"/>
                  </a:ext>
                </a:extLst>
              </p:cNvPr>
              <p:cNvGrpSpPr/>
              <p:nvPr/>
            </p:nvGrpSpPr>
            <p:grpSpPr>
              <a:xfrm>
                <a:off x="5594042" y="3742369"/>
                <a:ext cx="98494" cy="98494"/>
                <a:chOff x="8316416" y="476672"/>
                <a:chExt cx="247497" cy="247497"/>
              </a:xfrm>
            </p:grpSpPr>
            <p:sp>
              <p:nvSpPr>
                <p:cNvPr id="205" name="円/楕円 186">
                  <a:extLst>
                    <a:ext uri="{FF2B5EF4-FFF2-40B4-BE49-F238E27FC236}">
                      <a16:creationId xmlns:a16="http://schemas.microsoft.com/office/drawing/2014/main" id="{8FD93C2E-9A76-1447-B7BD-ADDB0FD9BB8B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206" name="円/楕円 97">
                  <a:extLst>
                    <a:ext uri="{FF2B5EF4-FFF2-40B4-BE49-F238E27FC236}">
                      <a16:creationId xmlns:a16="http://schemas.microsoft.com/office/drawing/2014/main" id="{27106F7A-5C09-DB48-BC12-2FA16B78581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257" name="グループ化 256">
              <a:extLst>
                <a:ext uri="{FF2B5EF4-FFF2-40B4-BE49-F238E27FC236}">
                  <a16:creationId xmlns:a16="http://schemas.microsoft.com/office/drawing/2014/main" id="{19130CBF-7777-284E-9E1B-380E432B0630}"/>
                </a:ext>
              </a:extLst>
            </p:cNvPr>
            <p:cNvGrpSpPr/>
            <p:nvPr/>
          </p:nvGrpSpPr>
          <p:grpSpPr>
            <a:xfrm>
              <a:off x="2640548" y="3531090"/>
              <a:ext cx="99968" cy="99968"/>
              <a:chOff x="8316416" y="476672"/>
              <a:chExt cx="247497" cy="247497"/>
            </a:xfrm>
          </p:grpSpPr>
          <p:sp>
            <p:nvSpPr>
              <p:cNvPr id="258" name="円/楕円 159">
                <a:extLst>
                  <a:ext uri="{FF2B5EF4-FFF2-40B4-BE49-F238E27FC236}">
                    <a16:creationId xmlns:a16="http://schemas.microsoft.com/office/drawing/2014/main" id="{332F9106-AF39-4B47-9097-765866D6DB9B}"/>
                  </a:ext>
                </a:extLst>
              </p:cNvPr>
              <p:cNvSpPr/>
              <p:nvPr/>
            </p:nvSpPr>
            <p:spPr bwMode="auto">
              <a:xfrm>
                <a:off x="8316416" y="476672"/>
                <a:ext cx="247497" cy="247497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259" name="円/楕円 97">
                <a:extLst>
                  <a:ext uri="{FF2B5EF4-FFF2-40B4-BE49-F238E27FC236}">
                    <a16:creationId xmlns:a16="http://schemas.microsoft.com/office/drawing/2014/main" id="{26DFCF71-AC46-BB4C-91E0-4DC251609DA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9" y="511105"/>
                <a:ext cx="91320" cy="9132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260" name="テキスト ボックス 259">
              <a:extLst>
                <a:ext uri="{FF2B5EF4-FFF2-40B4-BE49-F238E27FC236}">
                  <a16:creationId xmlns:a16="http://schemas.microsoft.com/office/drawing/2014/main" id="{2B725BD0-9070-DC47-B63E-0FB253B45635}"/>
                </a:ext>
              </a:extLst>
            </p:cNvPr>
            <p:cNvSpPr txBox="1"/>
            <p:nvPr/>
          </p:nvSpPr>
          <p:spPr>
            <a:xfrm>
              <a:off x="2166048" y="2661469"/>
              <a:ext cx="1184745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baseline="30000" dirty="0">
                  <a:solidFill>
                    <a:srgbClr val="FF0000"/>
                  </a:solidFill>
                </a:rPr>
                <a:t>60</a:t>
              </a:r>
              <a:r>
                <a:rPr kumimoji="1" lang="en-US" altLang="ja-JP" b="1" dirty="0">
                  <a:solidFill>
                    <a:srgbClr val="FF0000"/>
                  </a:solidFill>
                </a:rPr>
                <a:t>Co</a:t>
              </a:r>
            </a:p>
            <a:p>
              <a:pPr algn="ctr"/>
              <a:r>
                <a:rPr lang="en-US" altLang="ja-JP" sz="1200" b="1" dirty="0">
                  <a:solidFill>
                    <a:srgbClr val="FF0000"/>
                  </a:solidFill>
                </a:rPr>
                <a:t>(radioactive)</a:t>
              </a:r>
              <a:endParaRPr kumimoji="1" lang="ja-JP" altLang="en-US" sz="1200" b="1">
                <a:solidFill>
                  <a:srgbClr val="FF0000"/>
                </a:solidFill>
              </a:endParaRPr>
            </a:p>
          </p:txBody>
        </p:sp>
        <p:grpSp>
          <p:nvGrpSpPr>
            <p:cNvPr id="261" name="グループ化 260">
              <a:extLst>
                <a:ext uri="{FF2B5EF4-FFF2-40B4-BE49-F238E27FC236}">
                  <a16:creationId xmlns:a16="http://schemas.microsoft.com/office/drawing/2014/main" id="{3D7A6EC3-0C69-6444-B6E9-00650E48C007}"/>
                </a:ext>
              </a:extLst>
            </p:cNvPr>
            <p:cNvGrpSpPr/>
            <p:nvPr/>
          </p:nvGrpSpPr>
          <p:grpSpPr>
            <a:xfrm>
              <a:off x="5726299" y="2922944"/>
              <a:ext cx="864422" cy="853496"/>
              <a:chOff x="5465608" y="5119083"/>
              <a:chExt cx="1063316" cy="1049876"/>
            </a:xfrm>
          </p:grpSpPr>
          <p:grpSp>
            <p:nvGrpSpPr>
              <p:cNvPr id="262" name="グループ化 261">
                <a:extLst>
                  <a:ext uri="{FF2B5EF4-FFF2-40B4-BE49-F238E27FC236}">
                    <a16:creationId xmlns:a16="http://schemas.microsoft.com/office/drawing/2014/main" id="{D06FEA01-9A98-1943-A850-55B4C3AE6B0E}"/>
                  </a:ext>
                </a:extLst>
              </p:cNvPr>
              <p:cNvGrpSpPr/>
              <p:nvPr/>
            </p:nvGrpSpPr>
            <p:grpSpPr>
              <a:xfrm>
                <a:off x="5824099" y="5119083"/>
                <a:ext cx="620105" cy="602851"/>
                <a:chOff x="5538884" y="3588040"/>
                <a:chExt cx="496681" cy="482862"/>
              </a:xfrm>
            </p:grpSpPr>
            <p:grpSp>
              <p:nvGrpSpPr>
                <p:cNvPr id="658" name="グループ化 657">
                  <a:extLst>
                    <a:ext uri="{FF2B5EF4-FFF2-40B4-BE49-F238E27FC236}">
                      <a16:creationId xmlns:a16="http://schemas.microsoft.com/office/drawing/2014/main" id="{11F8B323-AF45-DD44-A751-38D42404165B}"/>
                    </a:ext>
                  </a:extLst>
                </p:cNvPr>
                <p:cNvGrpSpPr/>
                <p:nvPr/>
              </p:nvGrpSpPr>
              <p:grpSpPr>
                <a:xfrm>
                  <a:off x="5640231" y="359922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34" name="円/楕円 147">
                    <a:extLst>
                      <a:ext uri="{FF2B5EF4-FFF2-40B4-BE49-F238E27FC236}">
                        <a16:creationId xmlns:a16="http://schemas.microsoft.com/office/drawing/2014/main" id="{9877848E-9F79-D44C-8555-4CC52407971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35" name="円/楕円 97">
                    <a:extLst>
                      <a:ext uri="{FF2B5EF4-FFF2-40B4-BE49-F238E27FC236}">
                        <a16:creationId xmlns:a16="http://schemas.microsoft.com/office/drawing/2014/main" id="{881941CA-942A-4E4E-8A01-E39A8505AA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59" name="グループ化 658">
                  <a:extLst>
                    <a:ext uri="{FF2B5EF4-FFF2-40B4-BE49-F238E27FC236}">
                      <a16:creationId xmlns:a16="http://schemas.microsoft.com/office/drawing/2014/main" id="{D914152B-F838-DB4D-9914-FA5EB3A6CD86}"/>
                    </a:ext>
                  </a:extLst>
                </p:cNvPr>
                <p:cNvGrpSpPr/>
                <p:nvPr/>
              </p:nvGrpSpPr>
              <p:grpSpPr>
                <a:xfrm>
                  <a:off x="5772656" y="396138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32" name="円/楕円 145">
                    <a:extLst>
                      <a:ext uri="{FF2B5EF4-FFF2-40B4-BE49-F238E27FC236}">
                        <a16:creationId xmlns:a16="http://schemas.microsoft.com/office/drawing/2014/main" id="{61A9B3CE-D7E2-E148-B94F-D3C8A3D8EBD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33" name="円/楕円 97">
                    <a:extLst>
                      <a:ext uri="{FF2B5EF4-FFF2-40B4-BE49-F238E27FC236}">
                        <a16:creationId xmlns:a16="http://schemas.microsoft.com/office/drawing/2014/main" id="{B80F6F10-777D-1845-98B3-F41DB6F8C1A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0" name="グループ化 659">
                  <a:extLst>
                    <a:ext uri="{FF2B5EF4-FFF2-40B4-BE49-F238E27FC236}">
                      <a16:creationId xmlns:a16="http://schemas.microsoft.com/office/drawing/2014/main" id="{DAB893B9-224D-9D4D-9931-EE35639705FD}"/>
                    </a:ext>
                  </a:extLst>
                </p:cNvPr>
                <p:cNvGrpSpPr/>
                <p:nvPr/>
              </p:nvGrpSpPr>
              <p:grpSpPr>
                <a:xfrm>
                  <a:off x="5838658" y="390408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30" name="円/楕円 143">
                    <a:extLst>
                      <a:ext uri="{FF2B5EF4-FFF2-40B4-BE49-F238E27FC236}">
                        <a16:creationId xmlns:a16="http://schemas.microsoft.com/office/drawing/2014/main" id="{4835F803-9A47-CD43-B470-614AB9C4B68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31" name="円/楕円 97">
                    <a:extLst>
                      <a:ext uri="{FF2B5EF4-FFF2-40B4-BE49-F238E27FC236}">
                        <a16:creationId xmlns:a16="http://schemas.microsoft.com/office/drawing/2014/main" id="{101E9CD6-4B8C-4449-993E-46B3357C77D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1" name="グループ化 660">
                  <a:extLst>
                    <a:ext uri="{FF2B5EF4-FFF2-40B4-BE49-F238E27FC236}">
                      <a16:creationId xmlns:a16="http://schemas.microsoft.com/office/drawing/2014/main" id="{71BB7787-F8C1-714B-AD8E-2C71FD809610}"/>
                    </a:ext>
                  </a:extLst>
                </p:cNvPr>
                <p:cNvGrpSpPr/>
                <p:nvPr/>
              </p:nvGrpSpPr>
              <p:grpSpPr>
                <a:xfrm>
                  <a:off x="5869814" y="381794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28" name="円/楕円 141">
                    <a:extLst>
                      <a:ext uri="{FF2B5EF4-FFF2-40B4-BE49-F238E27FC236}">
                        <a16:creationId xmlns:a16="http://schemas.microsoft.com/office/drawing/2014/main" id="{541EFDCD-CF76-7E4E-8ED6-B2013661BB7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29" name="円/楕円 97">
                    <a:extLst>
                      <a:ext uri="{FF2B5EF4-FFF2-40B4-BE49-F238E27FC236}">
                        <a16:creationId xmlns:a16="http://schemas.microsoft.com/office/drawing/2014/main" id="{EC04C5A0-9BFD-7F42-B7D0-DF4149B5CD6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2" name="グループ化 661">
                  <a:extLst>
                    <a:ext uri="{FF2B5EF4-FFF2-40B4-BE49-F238E27FC236}">
                      <a16:creationId xmlns:a16="http://schemas.microsoft.com/office/drawing/2014/main" id="{9AD4B7BF-571A-A844-ABC6-C9E5F35D9760}"/>
                    </a:ext>
                  </a:extLst>
                </p:cNvPr>
                <p:cNvGrpSpPr/>
                <p:nvPr/>
              </p:nvGrpSpPr>
              <p:grpSpPr>
                <a:xfrm>
                  <a:off x="5793561" y="362470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26" name="円/楕円 139">
                    <a:extLst>
                      <a:ext uri="{FF2B5EF4-FFF2-40B4-BE49-F238E27FC236}">
                        <a16:creationId xmlns:a16="http://schemas.microsoft.com/office/drawing/2014/main" id="{A6154D12-E478-6C4C-A7F5-0C9EEA94BBE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27" name="円/楕円 97">
                    <a:extLst>
                      <a:ext uri="{FF2B5EF4-FFF2-40B4-BE49-F238E27FC236}">
                        <a16:creationId xmlns:a16="http://schemas.microsoft.com/office/drawing/2014/main" id="{9E704D27-7669-964A-844F-CB3F2A0116A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3" name="グループ化 662">
                  <a:extLst>
                    <a:ext uri="{FF2B5EF4-FFF2-40B4-BE49-F238E27FC236}">
                      <a16:creationId xmlns:a16="http://schemas.microsoft.com/office/drawing/2014/main" id="{4E339EE7-A4DB-3448-8272-BEBCB5FF560B}"/>
                    </a:ext>
                  </a:extLst>
                </p:cNvPr>
                <p:cNvGrpSpPr/>
                <p:nvPr/>
              </p:nvGrpSpPr>
              <p:grpSpPr>
                <a:xfrm>
                  <a:off x="5538884" y="3770081"/>
                  <a:ext cx="98494" cy="98494"/>
                  <a:chOff x="8372692" y="439305"/>
                  <a:chExt cx="247497" cy="247497"/>
                </a:xfrm>
              </p:grpSpPr>
              <p:sp>
                <p:nvSpPr>
                  <p:cNvPr id="724" name="円/楕円 137">
                    <a:extLst>
                      <a:ext uri="{FF2B5EF4-FFF2-40B4-BE49-F238E27FC236}">
                        <a16:creationId xmlns:a16="http://schemas.microsoft.com/office/drawing/2014/main" id="{6AC22594-31FB-7A4A-BAC9-92D6F169D59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72692" y="439305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25" name="円/楕円 97">
                    <a:extLst>
                      <a:ext uri="{FF2B5EF4-FFF2-40B4-BE49-F238E27FC236}">
                        <a16:creationId xmlns:a16="http://schemas.microsoft.com/office/drawing/2014/main" id="{03AD22AC-A874-DA4B-AAF7-90C5409BB2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07125" y="473738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4" name="グループ化 663">
                  <a:extLst>
                    <a:ext uri="{FF2B5EF4-FFF2-40B4-BE49-F238E27FC236}">
                      <a16:creationId xmlns:a16="http://schemas.microsoft.com/office/drawing/2014/main" id="{F71A1A5A-7348-A04E-85F1-26ED0221E9F3}"/>
                    </a:ext>
                  </a:extLst>
                </p:cNvPr>
                <p:cNvGrpSpPr/>
                <p:nvPr/>
              </p:nvGrpSpPr>
              <p:grpSpPr>
                <a:xfrm>
                  <a:off x="5541471" y="369907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22" name="円/楕円 135">
                    <a:extLst>
                      <a:ext uri="{FF2B5EF4-FFF2-40B4-BE49-F238E27FC236}">
                        <a16:creationId xmlns:a16="http://schemas.microsoft.com/office/drawing/2014/main" id="{640AF81D-174C-7644-8283-8F6A50C86E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23" name="円/楕円 97">
                    <a:extLst>
                      <a:ext uri="{FF2B5EF4-FFF2-40B4-BE49-F238E27FC236}">
                        <a16:creationId xmlns:a16="http://schemas.microsoft.com/office/drawing/2014/main" id="{06B2B24A-C60E-1A41-AFD7-C2A01C0511B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5" name="グループ化 664">
                  <a:extLst>
                    <a:ext uri="{FF2B5EF4-FFF2-40B4-BE49-F238E27FC236}">
                      <a16:creationId xmlns:a16="http://schemas.microsoft.com/office/drawing/2014/main" id="{8D037443-442F-D949-9D54-10EBB88B7E99}"/>
                    </a:ext>
                  </a:extLst>
                </p:cNvPr>
                <p:cNvGrpSpPr/>
                <p:nvPr/>
              </p:nvGrpSpPr>
              <p:grpSpPr>
                <a:xfrm>
                  <a:off x="5612454" y="393985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20" name="円/楕円 133">
                    <a:extLst>
                      <a:ext uri="{FF2B5EF4-FFF2-40B4-BE49-F238E27FC236}">
                        <a16:creationId xmlns:a16="http://schemas.microsoft.com/office/drawing/2014/main" id="{D92AECC8-ADA1-5C45-89C0-4A511AD924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21" name="円/楕円 97">
                    <a:extLst>
                      <a:ext uri="{FF2B5EF4-FFF2-40B4-BE49-F238E27FC236}">
                        <a16:creationId xmlns:a16="http://schemas.microsoft.com/office/drawing/2014/main" id="{9B6475C8-709C-4347-8105-7CC581D1996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6" name="グループ化 665">
                  <a:extLst>
                    <a:ext uri="{FF2B5EF4-FFF2-40B4-BE49-F238E27FC236}">
                      <a16:creationId xmlns:a16="http://schemas.microsoft.com/office/drawing/2014/main" id="{15CB8FAB-D5B8-7B49-98A7-7B708492F440}"/>
                    </a:ext>
                  </a:extLst>
                </p:cNvPr>
                <p:cNvGrpSpPr/>
                <p:nvPr/>
              </p:nvGrpSpPr>
              <p:grpSpPr>
                <a:xfrm>
                  <a:off x="5541736" y="388346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18" name="円/楕円 131">
                    <a:extLst>
                      <a:ext uri="{FF2B5EF4-FFF2-40B4-BE49-F238E27FC236}">
                        <a16:creationId xmlns:a16="http://schemas.microsoft.com/office/drawing/2014/main" id="{B8EAD1B0-3060-FB41-B4D2-826ECDF9465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19" name="円/楕円 97">
                    <a:extLst>
                      <a:ext uri="{FF2B5EF4-FFF2-40B4-BE49-F238E27FC236}">
                        <a16:creationId xmlns:a16="http://schemas.microsoft.com/office/drawing/2014/main" id="{8065985F-D3B7-114B-AC6C-60DF2D22B4E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7" name="グループ化 666">
                  <a:extLst>
                    <a:ext uri="{FF2B5EF4-FFF2-40B4-BE49-F238E27FC236}">
                      <a16:creationId xmlns:a16="http://schemas.microsoft.com/office/drawing/2014/main" id="{15B60ED4-B8E5-8348-A54E-C97FD62983C7}"/>
                    </a:ext>
                  </a:extLst>
                </p:cNvPr>
                <p:cNvGrpSpPr/>
                <p:nvPr/>
              </p:nvGrpSpPr>
              <p:grpSpPr>
                <a:xfrm>
                  <a:off x="5716252" y="3594758"/>
                  <a:ext cx="98494" cy="98495"/>
                  <a:chOff x="8316416" y="425562"/>
                  <a:chExt cx="247497" cy="247499"/>
                </a:xfrm>
              </p:grpSpPr>
              <p:sp>
                <p:nvSpPr>
                  <p:cNvPr id="716" name="円/楕円 129">
                    <a:extLst>
                      <a:ext uri="{FF2B5EF4-FFF2-40B4-BE49-F238E27FC236}">
                        <a16:creationId xmlns:a16="http://schemas.microsoft.com/office/drawing/2014/main" id="{2769AC4E-9376-7742-9747-DD7598A0EDD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25562"/>
                    <a:ext cx="247497" cy="24749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17" name="円/楕円 97">
                    <a:extLst>
                      <a:ext uri="{FF2B5EF4-FFF2-40B4-BE49-F238E27FC236}">
                        <a16:creationId xmlns:a16="http://schemas.microsoft.com/office/drawing/2014/main" id="{C1781D39-7ADA-EE4C-99BD-FFEE495662D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459989"/>
                    <a:ext cx="91319" cy="913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8" name="グループ化 667">
                  <a:extLst>
                    <a:ext uri="{FF2B5EF4-FFF2-40B4-BE49-F238E27FC236}">
                      <a16:creationId xmlns:a16="http://schemas.microsoft.com/office/drawing/2014/main" id="{E00F2175-313B-0843-81DF-B4D14F198495}"/>
                    </a:ext>
                  </a:extLst>
                </p:cNvPr>
                <p:cNvGrpSpPr/>
                <p:nvPr/>
              </p:nvGrpSpPr>
              <p:grpSpPr>
                <a:xfrm>
                  <a:off x="5717474" y="391584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14" name="円/楕円 127">
                    <a:extLst>
                      <a:ext uri="{FF2B5EF4-FFF2-40B4-BE49-F238E27FC236}">
                        <a16:creationId xmlns:a16="http://schemas.microsoft.com/office/drawing/2014/main" id="{DAA9AB64-D6A3-D14E-9E47-99457FEDBB1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15" name="円/楕円 97">
                    <a:extLst>
                      <a:ext uri="{FF2B5EF4-FFF2-40B4-BE49-F238E27FC236}">
                        <a16:creationId xmlns:a16="http://schemas.microsoft.com/office/drawing/2014/main" id="{D1860DB5-7BF9-F744-9797-F0EEBF49019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69" name="グループ化 668">
                  <a:extLst>
                    <a:ext uri="{FF2B5EF4-FFF2-40B4-BE49-F238E27FC236}">
                      <a16:creationId xmlns:a16="http://schemas.microsoft.com/office/drawing/2014/main" id="{72C96E31-4F12-974C-BE2D-B14397D68F2F}"/>
                    </a:ext>
                  </a:extLst>
                </p:cNvPr>
                <p:cNvGrpSpPr/>
                <p:nvPr/>
              </p:nvGrpSpPr>
              <p:grpSpPr>
                <a:xfrm>
                  <a:off x="5563487" y="3588040"/>
                  <a:ext cx="98494" cy="98494"/>
                  <a:chOff x="8259487" y="316380"/>
                  <a:chExt cx="247497" cy="247494"/>
                </a:xfrm>
              </p:grpSpPr>
              <p:sp>
                <p:nvSpPr>
                  <p:cNvPr id="712" name="円/楕円 125">
                    <a:extLst>
                      <a:ext uri="{FF2B5EF4-FFF2-40B4-BE49-F238E27FC236}">
                        <a16:creationId xmlns:a16="http://schemas.microsoft.com/office/drawing/2014/main" id="{9EC0804F-9F31-ED44-A553-57BF8E4BE0E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59487" y="316380"/>
                    <a:ext cx="247497" cy="247494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13" name="円/楕円 97">
                    <a:extLst>
                      <a:ext uri="{FF2B5EF4-FFF2-40B4-BE49-F238E27FC236}">
                        <a16:creationId xmlns:a16="http://schemas.microsoft.com/office/drawing/2014/main" id="{C4D56072-5BB9-A649-9BE9-DA800EF602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93920" y="350822"/>
                    <a:ext cx="91319" cy="91315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0" name="グループ化 669">
                  <a:extLst>
                    <a:ext uri="{FF2B5EF4-FFF2-40B4-BE49-F238E27FC236}">
                      <a16:creationId xmlns:a16="http://schemas.microsoft.com/office/drawing/2014/main" id="{4BE7A85D-677E-5443-A736-204942F0D000}"/>
                    </a:ext>
                  </a:extLst>
                </p:cNvPr>
                <p:cNvGrpSpPr/>
                <p:nvPr/>
              </p:nvGrpSpPr>
              <p:grpSpPr>
                <a:xfrm>
                  <a:off x="5681930" y="397240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10" name="円/楕円 123">
                    <a:extLst>
                      <a:ext uri="{FF2B5EF4-FFF2-40B4-BE49-F238E27FC236}">
                        <a16:creationId xmlns:a16="http://schemas.microsoft.com/office/drawing/2014/main" id="{3EA741DD-4B21-594D-8AEC-8FFE90439E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11" name="円/楕円 97">
                    <a:extLst>
                      <a:ext uri="{FF2B5EF4-FFF2-40B4-BE49-F238E27FC236}">
                        <a16:creationId xmlns:a16="http://schemas.microsoft.com/office/drawing/2014/main" id="{686F4FEA-F35B-8E42-B9B0-B1601FE0EE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1" name="グループ化 670">
                  <a:extLst>
                    <a:ext uri="{FF2B5EF4-FFF2-40B4-BE49-F238E27FC236}">
                      <a16:creationId xmlns:a16="http://schemas.microsoft.com/office/drawing/2014/main" id="{3E18D7D0-15B6-3540-8097-229E2E6B5D0F}"/>
                    </a:ext>
                  </a:extLst>
                </p:cNvPr>
                <p:cNvGrpSpPr/>
                <p:nvPr/>
              </p:nvGrpSpPr>
              <p:grpSpPr>
                <a:xfrm>
                  <a:off x="5920215" y="3735120"/>
                  <a:ext cx="98494" cy="98494"/>
                  <a:chOff x="8502615" y="476672"/>
                  <a:chExt cx="247497" cy="247497"/>
                </a:xfrm>
              </p:grpSpPr>
              <p:sp>
                <p:nvSpPr>
                  <p:cNvPr id="708" name="円/楕円 150">
                    <a:extLst>
                      <a:ext uri="{FF2B5EF4-FFF2-40B4-BE49-F238E27FC236}">
                        <a16:creationId xmlns:a16="http://schemas.microsoft.com/office/drawing/2014/main" id="{6B3B380F-4823-0947-8A0A-710539241F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02615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09" name="円/楕円 97">
                    <a:extLst>
                      <a:ext uri="{FF2B5EF4-FFF2-40B4-BE49-F238E27FC236}">
                        <a16:creationId xmlns:a16="http://schemas.microsoft.com/office/drawing/2014/main" id="{27FD437E-F785-F74B-B5E7-2BBC2046F2B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7046" y="511105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2" name="グループ化 671">
                  <a:extLst>
                    <a:ext uri="{FF2B5EF4-FFF2-40B4-BE49-F238E27FC236}">
                      <a16:creationId xmlns:a16="http://schemas.microsoft.com/office/drawing/2014/main" id="{D86AF336-B6A4-344A-86AF-E671B0C24E3B}"/>
                    </a:ext>
                  </a:extLst>
                </p:cNvPr>
                <p:cNvGrpSpPr/>
                <p:nvPr/>
              </p:nvGrpSpPr>
              <p:grpSpPr>
                <a:xfrm>
                  <a:off x="5566607" y="3831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706" name="円/楕円 153">
                    <a:extLst>
                      <a:ext uri="{FF2B5EF4-FFF2-40B4-BE49-F238E27FC236}">
                        <a16:creationId xmlns:a16="http://schemas.microsoft.com/office/drawing/2014/main" id="{9A71954E-692C-7241-A348-2D5ACB7FEEC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07" name="円/楕円 97">
                    <a:extLst>
                      <a:ext uri="{FF2B5EF4-FFF2-40B4-BE49-F238E27FC236}">
                        <a16:creationId xmlns:a16="http://schemas.microsoft.com/office/drawing/2014/main" id="{652A8485-131C-3E45-83F8-CA60C2C986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3" name="グループ化 672">
                  <a:extLst>
                    <a:ext uri="{FF2B5EF4-FFF2-40B4-BE49-F238E27FC236}">
                      <a16:creationId xmlns:a16="http://schemas.microsoft.com/office/drawing/2014/main" id="{AFE87242-32C1-914D-9E33-0323AE5597AF}"/>
                    </a:ext>
                  </a:extLst>
                </p:cNvPr>
                <p:cNvGrpSpPr/>
                <p:nvPr/>
              </p:nvGrpSpPr>
              <p:grpSpPr>
                <a:xfrm>
                  <a:off x="5699590" y="3654318"/>
                  <a:ext cx="98494" cy="98494"/>
                  <a:chOff x="8424177" y="459632"/>
                  <a:chExt cx="247497" cy="247497"/>
                </a:xfrm>
              </p:grpSpPr>
              <p:sp>
                <p:nvSpPr>
                  <p:cNvPr id="704" name="円/楕円 156">
                    <a:extLst>
                      <a:ext uri="{FF2B5EF4-FFF2-40B4-BE49-F238E27FC236}">
                        <a16:creationId xmlns:a16="http://schemas.microsoft.com/office/drawing/2014/main" id="{7866F98D-7A85-2341-AF61-093B786D95A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24177" y="45963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05" name="円/楕円 97">
                    <a:extLst>
                      <a:ext uri="{FF2B5EF4-FFF2-40B4-BE49-F238E27FC236}">
                        <a16:creationId xmlns:a16="http://schemas.microsoft.com/office/drawing/2014/main" id="{DFF5378C-0677-4541-9FD3-3DBD834F06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58612" y="494065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4" name="グループ化 673">
                  <a:extLst>
                    <a:ext uri="{FF2B5EF4-FFF2-40B4-BE49-F238E27FC236}">
                      <a16:creationId xmlns:a16="http://schemas.microsoft.com/office/drawing/2014/main" id="{CE354C0E-5C80-E848-BAC3-08783DBEF661}"/>
                    </a:ext>
                  </a:extLst>
                </p:cNvPr>
                <p:cNvGrpSpPr/>
                <p:nvPr/>
              </p:nvGrpSpPr>
              <p:grpSpPr>
                <a:xfrm>
                  <a:off x="5865928" y="3671890"/>
                  <a:ext cx="98494" cy="98494"/>
                  <a:chOff x="8436068" y="485192"/>
                  <a:chExt cx="247497" cy="247497"/>
                </a:xfrm>
              </p:grpSpPr>
              <p:sp>
                <p:nvSpPr>
                  <p:cNvPr id="702" name="円/楕円 159">
                    <a:extLst>
                      <a:ext uri="{FF2B5EF4-FFF2-40B4-BE49-F238E27FC236}">
                        <a16:creationId xmlns:a16="http://schemas.microsoft.com/office/drawing/2014/main" id="{6DE735FF-E1E0-3044-B47A-894C88E44C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36068" y="48519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03" name="円/楕円 97">
                    <a:extLst>
                      <a:ext uri="{FF2B5EF4-FFF2-40B4-BE49-F238E27FC236}">
                        <a16:creationId xmlns:a16="http://schemas.microsoft.com/office/drawing/2014/main" id="{3947CCA2-8085-7748-B154-79F97C118C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70501" y="519625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5" name="グループ化 674">
                  <a:extLst>
                    <a:ext uri="{FF2B5EF4-FFF2-40B4-BE49-F238E27FC236}">
                      <a16:creationId xmlns:a16="http://schemas.microsoft.com/office/drawing/2014/main" id="{63C15253-0062-3549-9DC5-C23446A789A6}"/>
                    </a:ext>
                  </a:extLst>
                </p:cNvPr>
                <p:cNvGrpSpPr/>
                <p:nvPr/>
              </p:nvGrpSpPr>
              <p:grpSpPr>
                <a:xfrm>
                  <a:off x="5764044" y="3676240"/>
                  <a:ext cx="98494" cy="98494"/>
                  <a:chOff x="8363989" y="410608"/>
                  <a:chExt cx="247497" cy="247497"/>
                </a:xfrm>
              </p:grpSpPr>
              <p:sp>
                <p:nvSpPr>
                  <p:cNvPr id="700" name="円/楕円 162">
                    <a:extLst>
                      <a:ext uri="{FF2B5EF4-FFF2-40B4-BE49-F238E27FC236}">
                        <a16:creationId xmlns:a16="http://schemas.microsoft.com/office/drawing/2014/main" id="{4AEF1992-C6EF-754B-B475-DE63F9FCB6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63989" y="410608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701" name="円/楕円 97">
                    <a:extLst>
                      <a:ext uri="{FF2B5EF4-FFF2-40B4-BE49-F238E27FC236}">
                        <a16:creationId xmlns:a16="http://schemas.microsoft.com/office/drawing/2014/main" id="{007B76F1-1E7A-BF48-9FEB-6D926A8AC6D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8424" y="445041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6" name="グループ化 675">
                  <a:extLst>
                    <a:ext uri="{FF2B5EF4-FFF2-40B4-BE49-F238E27FC236}">
                      <a16:creationId xmlns:a16="http://schemas.microsoft.com/office/drawing/2014/main" id="{3ED27A64-5C4C-3D4B-AD61-42FB5590F01F}"/>
                    </a:ext>
                  </a:extLst>
                </p:cNvPr>
                <p:cNvGrpSpPr/>
                <p:nvPr/>
              </p:nvGrpSpPr>
              <p:grpSpPr>
                <a:xfrm>
                  <a:off x="5793132" y="38940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98" name="円/楕円 165">
                    <a:extLst>
                      <a:ext uri="{FF2B5EF4-FFF2-40B4-BE49-F238E27FC236}">
                        <a16:creationId xmlns:a16="http://schemas.microsoft.com/office/drawing/2014/main" id="{4DEE5F84-1FA3-4D45-AE49-FC6FD133E6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99" name="円/楕円 97">
                    <a:extLst>
                      <a:ext uri="{FF2B5EF4-FFF2-40B4-BE49-F238E27FC236}">
                        <a16:creationId xmlns:a16="http://schemas.microsoft.com/office/drawing/2014/main" id="{B037BE3B-8944-3143-B48F-397DBFB494C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7" name="グループ化 676">
                  <a:extLst>
                    <a:ext uri="{FF2B5EF4-FFF2-40B4-BE49-F238E27FC236}">
                      <a16:creationId xmlns:a16="http://schemas.microsoft.com/office/drawing/2014/main" id="{3B068A17-A0A3-6D43-A12C-7C253BAF771C}"/>
                    </a:ext>
                  </a:extLst>
                </p:cNvPr>
                <p:cNvGrpSpPr/>
                <p:nvPr/>
              </p:nvGrpSpPr>
              <p:grpSpPr>
                <a:xfrm>
                  <a:off x="5640506" y="38656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96" name="円/楕円 168">
                    <a:extLst>
                      <a:ext uri="{FF2B5EF4-FFF2-40B4-BE49-F238E27FC236}">
                        <a16:creationId xmlns:a16="http://schemas.microsoft.com/office/drawing/2014/main" id="{C6DE73A3-B7F1-0042-B3C0-C2C1932BA89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97" name="円/楕円 97">
                    <a:extLst>
                      <a:ext uri="{FF2B5EF4-FFF2-40B4-BE49-F238E27FC236}">
                        <a16:creationId xmlns:a16="http://schemas.microsoft.com/office/drawing/2014/main" id="{BE4F5EA2-7A2A-6F4C-8376-FB916D0C02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8" name="グループ化 677">
                  <a:extLst>
                    <a:ext uri="{FF2B5EF4-FFF2-40B4-BE49-F238E27FC236}">
                      <a16:creationId xmlns:a16="http://schemas.microsoft.com/office/drawing/2014/main" id="{2836FCDF-5C04-3449-B156-D75873F9AA16}"/>
                    </a:ext>
                  </a:extLst>
                </p:cNvPr>
                <p:cNvGrpSpPr/>
                <p:nvPr/>
              </p:nvGrpSpPr>
              <p:grpSpPr>
                <a:xfrm>
                  <a:off x="5677772" y="371684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94" name="円/楕円 171">
                    <a:extLst>
                      <a:ext uri="{FF2B5EF4-FFF2-40B4-BE49-F238E27FC236}">
                        <a16:creationId xmlns:a16="http://schemas.microsoft.com/office/drawing/2014/main" id="{268899F6-338D-9E42-AC71-835DD27EEDC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95" name="円/楕円 97">
                    <a:extLst>
                      <a:ext uri="{FF2B5EF4-FFF2-40B4-BE49-F238E27FC236}">
                        <a16:creationId xmlns:a16="http://schemas.microsoft.com/office/drawing/2014/main" id="{574C1B33-1A2F-7D4A-8DC2-CC1F21B7D82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79" name="グループ化 678">
                  <a:extLst>
                    <a:ext uri="{FF2B5EF4-FFF2-40B4-BE49-F238E27FC236}">
                      <a16:creationId xmlns:a16="http://schemas.microsoft.com/office/drawing/2014/main" id="{6F451BF5-666C-8D49-85FE-EBBB671DA5EA}"/>
                    </a:ext>
                  </a:extLst>
                </p:cNvPr>
                <p:cNvGrpSpPr/>
                <p:nvPr/>
              </p:nvGrpSpPr>
              <p:grpSpPr>
                <a:xfrm>
                  <a:off x="5862545" y="3791591"/>
                  <a:ext cx="98494" cy="98494"/>
                  <a:chOff x="8421269" y="412341"/>
                  <a:chExt cx="247496" cy="247497"/>
                </a:xfrm>
              </p:grpSpPr>
              <p:sp>
                <p:nvSpPr>
                  <p:cNvPr id="692" name="円/楕円 174">
                    <a:extLst>
                      <a:ext uri="{FF2B5EF4-FFF2-40B4-BE49-F238E27FC236}">
                        <a16:creationId xmlns:a16="http://schemas.microsoft.com/office/drawing/2014/main" id="{817D6F6F-87C5-0D44-B6F8-14C8797094E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21269" y="412341"/>
                    <a:ext cx="247496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93" name="円/楕円 97">
                    <a:extLst>
                      <a:ext uri="{FF2B5EF4-FFF2-40B4-BE49-F238E27FC236}">
                        <a16:creationId xmlns:a16="http://schemas.microsoft.com/office/drawing/2014/main" id="{E9A7FBFA-36DA-AE4F-9BA1-DD8ABBBEB8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55702" y="446774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80" name="グループ化 679">
                  <a:extLst>
                    <a:ext uri="{FF2B5EF4-FFF2-40B4-BE49-F238E27FC236}">
                      <a16:creationId xmlns:a16="http://schemas.microsoft.com/office/drawing/2014/main" id="{2683E387-8BD5-784A-8B97-AE1361525ED7}"/>
                    </a:ext>
                  </a:extLst>
                </p:cNvPr>
                <p:cNvGrpSpPr/>
                <p:nvPr/>
              </p:nvGrpSpPr>
              <p:grpSpPr>
                <a:xfrm>
                  <a:off x="5937072" y="3794886"/>
                  <a:ext cx="98493" cy="98494"/>
                  <a:chOff x="8748847" y="555764"/>
                  <a:chExt cx="247495" cy="247497"/>
                </a:xfrm>
              </p:grpSpPr>
              <p:sp>
                <p:nvSpPr>
                  <p:cNvPr id="690" name="円/楕円 177">
                    <a:extLst>
                      <a:ext uri="{FF2B5EF4-FFF2-40B4-BE49-F238E27FC236}">
                        <a16:creationId xmlns:a16="http://schemas.microsoft.com/office/drawing/2014/main" id="{65C94838-38AA-6D4C-A1E0-34D874CEBC1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748847" y="555764"/>
                    <a:ext cx="247495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91" name="円/楕円 97">
                    <a:extLst>
                      <a:ext uri="{FF2B5EF4-FFF2-40B4-BE49-F238E27FC236}">
                        <a16:creationId xmlns:a16="http://schemas.microsoft.com/office/drawing/2014/main" id="{B72F2B36-EF15-9F4D-A8AE-8D940A7E46C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83278" y="590197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81" name="グループ化 680">
                  <a:extLst>
                    <a:ext uri="{FF2B5EF4-FFF2-40B4-BE49-F238E27FC236}">
                      <a16:creationId xmlns:a16="http://schemas.microsoft.com/office/drawing/2014/main" id="{75B5D31C-F09B-A240-8B51-0A8266CD1810}"/>
                    </a:ext>
                  </a:extLst>
                </p:cNvPr>
                <p:cNvGrpSpPr/>
                <p:nvPr/>
              </p:nvGrpSpPr>
              <p:grpSpPr>
                <a:xfrm>
                  <a:off x="5660111" y="379183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88" name="円/楕円 180">
                    <a:extLst>
                      <a:ext uri="{FF2B5EF4-FFF2-40B4-BE49-F238E27FC236}">
                        <a16:creationId xmlns:a16="http://schemas.microsoft.com/office/drawing/2014/main" id="{49CB8B8D-6439-4A4A-BEFD-C429E557E94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89" name="円/楕円 97">
                    <a:extLst>
                      <a:ext uri="{FF2B5EF4-FFF2-40B4-BE49-F238E27FC236}">
                        <a16:creationId xmlns:a16="http://schemas.microsoft.com/office/drawing/2014/main" id="{EA34A04D-B40A-214B-BE39-CAFD8468C34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82" name="グループ化 681">
                  <a:extLst>
                    <a:ext uri="{FF2B5EF4-FFF2-40B4-BE49-F238E27FC236}">
                      <a16:creationId xmlns:a16="http://schemas.microsoft.com/office/drawing/2014/main" id="{65CCEE33-ECBD-2F4E-8994-9EEA14A8CF56}"/>
                    </a:ext>
                  </a:extLst>
                </p:cNvPr>
                <p:cNvGrpSpPr/>
                <p:nvPr/>
              </p:nvGrpSpPr>
              <p:grpSpPr>
                <a:xfrm>
                  <a:off x="5742003" y="3758663"/>
                  <a:ext cx="98494" cy="98494"/>
                  <a:chOff x="8351439" y="272122"/>
                  <a:chExt cx="247497" cy="247495"/>
                </a:xfrm>
              </p:grpSpPr>
              <p:sp>
                <p:nvSpPr>
                  <p:cNvPr id="686" name="円/楕円 183">
                    <a:extLst>
                      <a:ext uri="{FF2B5EF4-FFF2-40B4-BE49-F238E27FC236}">
                        <a16:creationId xmlns:a16="http://schemas.microsoft.com/office/drawing/2014/main" id="{2F1DEB3C-EB60-3D46-BE76-C9017F5D248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51439" y="272122"/>
                    <a:ext cx="247497" cy="247495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87" name="円/楕円 97">
                    <a:extLst>
                      <a:ext uri="{FF2B5EF4-FFF2-40B4-BE49-F238E27FC236}">
                        <a16:creationId xmlns:a16="http://schemas.microsoft.com/office/drawing/2014/main" id="{2B6D6A9C-4081-5D40-92B7-901D631BC90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85872" y="306555"/>
                    <a:ext cx="91320" cy="913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83" name="グループ化 682">
                  <a:extLst>
                    <a:ext uri="{FF2B5EF4-FFF2-40B4-BE49-F238E27FC236}">
                      <a16:creationId xmlns:a16="http://schemas.microsoft.com/office/drawing/2014/main" id="{4ED00246-CE28-694A-94F5-DA60830549CD}"/>
                    </a:ext>
                  </a:extLst>
                </p:cNvPr>
                <p:cNvGrpSpPr/>
                <p:nvPr/>
              </p:nvGrpSpPr>
              <p:grpSpPr>
                <a:xfrm>
                  <a:off x="5594042" y="374236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84" name="円/楕円 186">
                    <a:extLst>
                      <a:ext uri="{FF2B5EF4-FFF2-40B4-BE49-F238E27FC236}">
                        <a16:creationId xmlns:a16="http://schemas.microsoft.com/office/drawing/2014/main" id="{BC2C5EC1-5E54-A54F-94DE-8E20687A115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85" name="円/楕円 97">
                    <a:extLst>
                      <a:ext uri="{FF2B5EF4-FFF2-40B4-BE49-F238E27FC236}">
                        <a16:creationId xmlns:a16="http://schemas.microsoft.com/office/drawing/2014/main" id="{98E03251-96FF-4344-866A-4D0D2B7032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63" name="グループ化 262">
                <a:extLst>
                  <a:ext uri="{FF2B5EF4-FFF2-40B4-BE49-F238E27FC236}">
                    <a16:creationId xmlns:a16="http://schemas.microsoft.com/office/drawing/2014/main" id="{214EE74A-B255-5C4E-BFB6-439F44B7ECB0}"/>
                  </a:ext>
                </a:extLst>
              </p:cNvPr>
              <p:cNvGrpSpPr/>
              <p:nvPr/>
            </p:nvGrpSpPr>
            <p:grpSpPr>
              <a:xfrm>
                <a:off x="5482715" y="5157093"/>
                <a:ext cx="588339" cy="649577"/>
                <a:chOff x="5497071" y="3550617"/>
                <a:chExt cx="471237" cy="520285"/>
              </a:xfrm>
            </p:grpSpPr>
            <p:grpSp>
              <p:nvGrpSpPr>
                <p:cNvPr id="580" name="グループ化 579">
                  <a:extLst>
                    <a:ext uri="{FF2B5EF4-FFF2-40B4-BE49-F238E27FC236}">
                      <a16:creationId xmlns:a16="http://schemas.microsoft.com/office/drawing/2014/main" id="{B7237B9C-37FD-B345-B3DA-006440937339}"/>
                    </a:ext>
                  </a:extLst>
                </p:cNvPr>
                <p:cNvGrpSpPr/>
                <p:nvPr/>
              </p:nvGrpSpPr>
              <p:grpSpPr>
                <a:xfrm>
                  <a:off x="5640231" y="359922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56" name="円/楕円 147">
                    <a:extLst>
                      <a:ext uri="{FF2B5EF4-FFF2-40B4-BE49-F238E27FC236}">
                        <a16:creationId xmlns:a16="http://schemas.microsoft.com/office/drawing/2014/main" id="{12E76658-C58E-7F44-9CBE-09A9331E31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57" name="円/楕円 97">
                    <a:extLst>
                      <a:ext uri="{FF2B5EF4-FFF2-40B4-BE49-F238E27FC236}">
                        <a16:creationId xmlns:a16="http://schemas.microsoft.com/office/drawing/2014/main" id="{BC5E525F-153B-BD49-96F3-A65DAF97379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1" name="グループ化 580">
                  <a:extLst>
                    <a:ext uri="{FF2B5EF4-FFF2-40B4-BE49-F238E27FC236}">
                      <a16:creationId xmlns:a16="http://schemas.microsoft.com/office/drawing/2014/main" id="{CA4E883F-EF9B-FD4E-BDC7-D29EFDF57198}"/>
                    </a:ext>
                  </a:extLst>
                </p:cNvPr>
                <p:cNvGrpSpPr/>
                <p:nvPr/>
              </p:nvGrpSpPr>
              <p:grpSpPr>
                <a:xfrm>
                  <a:off x="5772656" y="396138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54" name="円/楕円 145">
                    <a:extLst>
                      <a:ext uri="{FF2B5EF4-FFF2-40B4-BE49-F238E27FC236}">
                        <a16:creationId xmlns:a16="http://schemas.microsoft.com/office/drawing/2014/main" id="{DB245251-BDD6-C641-A637-0D6879B06FD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55" name="円/楕円 97">
                    <a:extLst>
                      <a:ext uri="{FF2B5EF4-FFF2-40B4-BE49-F238E27FC236}">
                        <a16:creationId xmlns:a16="http://schemas.microsoft.com/office/drawing/2014/main" id="{70641709-A7EE-6644-BF35-347312A8FF0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2" name="グループ化 581">
                  <a:extLst>
                    <a:ext uri="{FF2B5EF4-FFF2-40B4-BE49-F238E27FC236}">
                      <a16:creationId xmlns:a16="http://schemas.microsoft.com/office/drawing/2014/main" id="{5AFE88BA-81A5-C444-A5C2-1B7048CE8EF9}"/>
                    </a:ext>
                  </a:extLst>
                </p:cNvPr>
                <p:cNvGrpSpPr/>
                <p:nvPr/>
              </p:nvGrpSpPr>
              <p:grpSpPr>
                <a:xfrm>
                  <a:off x="5838658" y="390408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52" name="円/楕円 143">
                    <a:extLst>
                      <a:ext uri="{FF2B5EF4-FFF2-40B4-BE49-F238E27FC236}">
                        <a16:creationId xmlns:a16="http://schemas.microsoft.com/office/drawing/2014/main" id="{94EC3D68-E5A4-0F41-B6C9-82E72F5894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53" name="円/楕円 97">
                    <a:extLst>
                      <a:ext uri="{FF2B5EF4-FFF2-40B4-BE49-F238E27FC236}">
                        <a16:creationId xmlns:a16="http://schemas.microsoft.com/office/drawing/2014/main" id="{2DA7B3AF-21EC-9A4D-9AC2-F85DA0B0A51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3" name="グループ化 582">
                  <a:extLst>
                    <a:ext uri="{FF2B5EF4-FFF2-40B4-BE49-F238E27FC236}">
                      <a16:creationId xmlns:a16="http://schemas.microsoft.com/office/drawing/2014/main" id="{180BF012-9030-024A-BE97-B122695EB0BA}"/>
                    </a:ext>
                  </a:extLst>
                </p:cNvPr>
                <p:cNvGrpSpPr/>
                <p:nvPr/>
              </p:nvGrpSpPr>
              <p:grpSpPr>
                <a:xfrm>
                  <a:off x="5869814" y="381794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50" name="円/楕円 141">
                    <a:extLst>
                      <a:ext uri="{FF2B5EF4-FFF2-40B4-BE49-F238E27FC236}">
                        <a16:creationId xmlns:a16="http://schemas.microsoft.com/office/drawing/2014/main" id="{95F87F54-C5B4-EB45-86A7-B9C430F8D85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51" name="円/楕円 97">
                    <a:extLst>
                      <a:ext uri="{FF2B5EF4-FFF2-40B4-BE49-F238E27FC236}">
                        <a16:creationId xmlns:a16="http://schemas.microsoft.com/office/drawing/2014/main" id="{3F386FB2-340C-6842-822E-DD36959C87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4" name="グループ化 583">
                  <a:extLst>
                    <a:ext uri="{FF2B5EF4-FFF2-40B4-BE49-F238E27FC236}">
                      <a16:creationId xmlns:a16="http://schemas.microsoft.com/office/drawing/2014/main" id="{63C80535-8729-0A43-8A8B-721664F8367E}"/>
                    </a:ext>
                  </a:extLst>
                </p:cNvPr>
                <p:cNvGrpSpPr/>
                <p:nvPr/>
              </p:nvGrpSpPr>
              <p:grpSpPr>
                <a:xfrm>
                  <a:off x="5690433" y="3610136"/>
                  <a:ext cx="98494" cy="98494"/>
                  <a:chOff x="8057280" y="440075"/>
                  <a:chExt cx="247497" cy="247497"/>
                </a:xfrm>
              </p:grpSpPr>
              <p:sp>
                <p:nvSpPr>
                  <p:cNvPr id="648" name="円/楕円 139">
                    <a:extLst>
                      <a:ext uri="{FF2B5EF4-FFF2-40B4-BE49-F238E27FC236}">
                        <a16:creationId xmlns:a16="http://schemas.microsoft.com/office/drawing/2014/main" id="{0E1318B1-C927-AB4B-9C90-540795B2F9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057280" y="440075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49" name="円/楕円 97">
                    <a:extLst>
                      <a:ext uri="{FF2B5EF4-FFF2-40B4-BE49-F238E27FC236}">
                        <a16:creationId xmlns:a16="http://schemas.microsoft.com/office/drawing/2014/main" id="{F9D6CB9E-5827-C849-90B5-F6CE57BC513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091713" y="474508"/>
                    <a:ext cx="91318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5" name="グループ化 584">
                  <a:extLst>
                    <a:ext uri="{FF2B5EF4-FFF2-40B4-BE49-F238E27FC236}">
                      <a16:creationId xmlns:a16="http://schemas.microsoft.com/office/drawing/2014/main" id="{3015E79E-5713-9941-9EFB-FE85748D438E}"/>
                    </a:ext>
                  </a:extLst>
                </p:cNvPr>
                <p:cNvGrpSpPr/>
                <p:nvPr/>
              </p:nvGrpSpPr>
              <p:grpSpPr>
                <a:xfrm>
                  <a:off x="5516488" y="378495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46" name="円/楕円 137">
                    <a:extLst>
                      <a:ext uri="{FF2B5EF4-FFF2-40B4-BE49-F238E27FC236}">
                        <a16:creationId xmlns:a16="http://schemas.microsoft.com/office/drawing/2014/main" id="{E6E68E21-6B97-EC4D-8B93-B59473C4D45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47" name="円/楕円 97">
                    <a:extLst>
                      <a:ext uri="{FF2B5EF4-FFF2-40B4-BE49-F238E27FC236}">
                        <a16:creationId xmlns:a16="http://schemas.microsoft.com/office/drawing/2014/main" id="{E460619A-DA00-6B46-8F6F-60C83E12D2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6" name="グループ化 585">
                  <a:extLst>
                    <a:ext uri="{FF2B5EF4-FFF2-40B4-BE49-F238E27FC236}">
                      <a16:creationId xmlns:a16="http://schemas.microsoft.com/office/drawing/2014/main" id="{2CCA38E7-D087-D94F-8D56-A6BB2A66F85F}"/>
                    </a:ext>
                  </a:extLst>
                </p:cNvPr>
                <p:cNvGrpSpPr/>
                <p:nvPr/>
              </p:nvGrpSpPr>
              <p:grpSpPr>
                <a:xfrm>
                  <a:off x="5541471" y="369907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44" name="円/楕円 135">
                    <a:extLst>
                      <a:ext uri="{FF2B5EF4-FFF2-40B4-BE49-F238E27FC236}">
                        <a16:creationId xmlns:a16="http://schemas.microsoft.com/office/drawing/2014/main" id="{AC61501B-96B4-2041-A49D-A9FA6D1529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45" name="円/楕円 97">
                    <a:extLst>
                      <a:ext uri="{FF2B5EF4-FFF2-40B4-BE49-F238E27FC236}">
                        <a16:creationId xmlns:a16="http://schemas.microsoft.com/office/drawing/2014/main" id="{5A743BCE-70E3-BD4D-84B2-F67EAA4258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7" name="グループ化 586">
                  <a:extLst>
                    <a:ext uri="{FF2B5EF4-FFF2-40B4-BE49-F238E27FC236}">
                      <a16:creationId xmlns:a16="http://schemas.microsoft.com/office/drawing/2014/main" id="{20526C3B-4C89-8948-975C-DB8A23DFDAE0}"/>
                    </a:ext>
                  </a:extLst>
                </p:cNvPr>
                <p:cNvGrpSpPr/>
                <p:nvPr/>
              </p:nvGrpSpPr>
              <p:grpSpPr>
                <a:xfrm>
                  <a:off x="5612454" y="393985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42" name="円/楕円 133">
                    <a:extLst>
                      <a:ext uri="{FF2B5EF4-FFF2-40B4-BE49-F238E27FC236}">
                        <a16:creationId xmlns:a16="http://schemas.microsoft.com/office/drawing/2014/main" id="{4DB52D25-0686-3340-9CA6-74E4AC689F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43" name="円/楕円 97">
                    <a:extLst>
                      <a:ext uri="{FF2B5EF4-FFF2-40B4-BE49-F238E27FC236}">
                        <a16:creationId xmlns:a16="http://schemas.microsoft.com/office/drawing/2014/main" id="{6541D77C-6EC1-C944-A1DC-828DDEF6CC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8" name="グループ化 587">
                  <a:extLst>
                    <a:ext uri="{FF2B5EF4-FFF2-40B4-BE49-F238E27FC236}">
                      <a16:creationId xmlns:a16="http://schemas.microsoft.com/office/drawing/2014/main" id="{E0EF23AB-5CF2-5644-A81D-A6E07CE7F57B}"/>
                    </a:ext>
                  </a:extLst>
                </p:cNvPr>
                <p:cNvGrpSpPr/>
                <p:nvPr/>
              </p:nvGrpSpPr>
              <p:grpSpPr>
                <a:xfrm>
                  <a:off x="5497071" y="3859724"/>
                  <a:ext cx="98494" cy="98494"/>
                  <a:chOff x="8204182" y="417032"/>
                  <a:chExt cx="247497" cy="247497"/>
                </a:xfrm>
              </p:grpSpPr>
              <p:sp>
                <p:nvSpPr>
                  <p:cNvPr id="640" name="円/楕円 131">
                    <a:extLst>
                      <a:ext uri="{FF2B5EF4-FFF2-40B4-BE49-F238E27FC236}">
                        <a16:creationId xmlns:a16="http://schemas.microsoft.com/office/drawing/2014/main" id="{3865EF6E-FB13-AC4B-9C28-76D5C673CA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04182" y="41703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41" name="円/楕円 97">
                    <a:extLst>
                      <a:ext uri="{FF2B5EF4-FFF2-40B4-BE49-F238E27FC236}">
                        <a16:creationId xmlns:a16="http://schemas.microsoft.com/office/drawing/2014/main" id="{63C5E264-B599-BB4C-832F-E688F9474B6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38615" y="451465"/>
                    <a:ext cx="91316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89" name="グループ化 588">
                  <a:extLst>
                    <a:ext uri="{FF2B5EF4-FFF2-40B4-BE49-F238E27FC236}">
                      <a16:creationId xmlns:a16="http://schemas.microsoft.com/office/drawing/2014/main" id="{29A0936B-015F-DF48-A797-6DAB28D5BDE0}"/>
                    </a:ext>
                  </a:extLst>
                </p:cNvPr>
                <p:cNvGrpSpPr/>
                <p:nvPr/>
              </p:nvGrpSpPr>
              <p:grpSpPr>
                <a:xfrm>
                  <a:off x="5712861" y="3550617"/>
                  <a:ext cx="98494" cy="98494"/>
                  <a:chOff x="8307896" y="314654"/>
                  <a:chExt cx="247497" cy="247499"/>
                </a:xfrm>
              </p:grpSpPr>
              <p:sp>
                <p:nvSpPr>
                  <p:cNvPr id="638" name="円/楕円 129">
                    <a:extLst>
                      <a:ext uri="{FF2B5EF4-FFF2-40B4-BE49-F238E27FC236}">
                        <a16:creationId xmlns:a16="http://schemas.microsoft.com/office/drawing/2014/main" id="{D89A5BC5-66C0-D344-B0CC-1527F45F879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07896" y="314654"/>
                    <a:ext cx="247497" cy="247499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39" name="円/楕円 97">
                    <a:extLst>
                      <a:ext uri="{FF2B5EF4-FFF2-40B4-BE49-F238E27FC236}">
                        <a16:creationId xmlns:a16="http://schemas.microsoft.com/office/drawing/2014/main" id="{15C84DF6-014B-F44B-88BE-1AC3845E41F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42329" y="349087"/>
                    <a:ext cx="91318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0" name="グループ化 589">
                  <a:extLst>
                    <a:ext uri="{FF2B5EF4-FFF2-40B4-BE49-F238E27FC236}">
                      <a16:creationId xmlns:a16="http://schemas.microsoft.com/office/drawing/2014/main" id="{3AB3076F-2765-8B4C-8EB5-7B82B30E3435}"/>
                    </a:ext>
                  </a:extLst>
                </p:cNvPr>
                <p:cNvGrpSpPr/>
                <p:nvPr/>
              </p:nvGrpSpPr>
              <p:grpSpPr>
                <a:xfrm>
                  <a:off x="5717474" y="391584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36" name="円/楕円 127">
                    <a:extLst>
                      <a:ext uri="{FF2B5EF4-FFF2-40B4-BE49-F238E27FC236}">
                        <a16:creationId xmlns:a16="http://schemas.microsoft.com/office/drawing/2014/main" id="{0EE6A6A5-95C0-2541-8C4C-81C98C25AB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37" name="円/楕円 97">
                    <a:extLst>
                      <a:ext uri="{FF2B5EF4-FFF2-40B4-BE49-F238E27FC236}">
                        <a16:creationId xmlns:a16="http://schemas.microsoft.com/office/drawing/2014/main" id="{27BD9ABA-6B80-8D43-9D31-38A297D47FA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1" name="グループ化 590">
                  <a:extLst>
                    <a:ext uri="{FF2B5EF4-FFF2-40B4-BE49-F238E27FC236}">
                      <a16:creationId xmlns:a16="http://schemas.microsoft.com/office/drawing/2014/main" id="{F461233E-CEF7-D842-A822-72AFA69ABD8E}"/>
                    </a:ext>
                  </a:extLst>
                </p:cNvPr>
                <p:cNvGrpSpPr/>
                <p:nvPr/>
              </p:nvGrpSpPr>
              <p:grpSpPr>
                <a:xfrm>
                  <a:off x="5586143" y="365183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34" name="円/楕円 125">
                    <a:extLst>
                      <a:ext uri="{FF2B5EF4-FFF2-40B4-BE49-F238E27FC236}">
                        <a16:creationId xmlns:a16="http://schemas.microsoft.com/office/drawing/2014/main" id="{20112B9D-6AEB-584F-8D1E-3D366503EC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35" name="円/楕円 97">
                    <a:extLst>
                      <a:ext uri="{FF2B5EF4-FFF2-40B4-BE49-F238E27FC236}">
                        <a16:creationId xmlns:a16="http://schemas.microsoft.com/office/drawing/2014/main" id="{3FEA9BAC-1463-1D49-A8CC-E0CCBF68EC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2" name="グループ化 591">
                  <a:extLst>
                    <a:ext uri="{FF2B5EF4-FFF2-40B4-BE49-F238E27FC236}">
                      <a16:creationId xmlns:a16="http://schemas.microsoft.com/office/drawing/2014/main" id="{25DD6937-132E-504B-AC68-CB06DB81214E}"/>
                    </a:ext>
                  </a:extLst>
                </p:cNvPr>
                <p:cNvGrpSpPr/>
                <p:nvPr/>
              </p:nvGrpSpPr>
              <p:grpSpPr>
                <a:xfrm>
                  <a:off x="5681930" y="397240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32" name="円/楕円 123">
                    <a:extLst>
                      <a:ext uri="{FF2B5EF4-FFF2-40B4-BE49-F238E27FC236}">
                        <a16:creationId xmlns:a16="http://schemas.microsoft.com/office/drawing/2014/main" id="{A1EBA368-3B01-8947-9524-9BCF7219FD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33" name="円/楕円 97">
                    <a:extLst>
                      <a:ext uri="{FF2B5EF4-FFF2-40B4-BE49-F238E27FC236}">
                        <a16:creationId xmlns:a16="http://schemas.microsoft.com/office/drawing/2014/main" id="{E15F0109-D200-244F-BC1A-A31313ABA82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3" name="グループ化 592">
                  <a:extLst>
                    <a:ext uri="{FF2B5EF4-FFF2-40B4-BE49-F238E27FC236}">
                      <a16:creationId xmlns:a16="http://schemas.microsoft.com/office/drawing/2014/main" id="{F8D80DD2-50B9-D945-87BA-B91C76917916}"/>
                    </a:ext>
                  </a:extLst>
                </p:cNvPr>
                <p:cNvGrpSpPr/>
                <p:nvPr/>
              </p:nvGrpSpPr>
              <p:grpSpPr>
                <a:xfrm>
                  <a:off x="5846115" y="373512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30" name="円/楕円 150">
                    <a:extLst>
                      <a:ext uri="{FF2B5EF4-FFF2-40B4-BE49-F238E27FC236}">
                        <a16:creationId xmlns:a16="http://schemas.microsoft.com/office/drawing/2014/main" id="{16A1A77C-DCEC-774A-BC42-F71A074974E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31" name="円/楕円 97">
                    <a:extLst>
                      <a:ext uri="{FF2B5EF4-FFF2-40B4-BE49-F238E27FC236}">
                        <a16:creationId xmlns:a16="http://schemas.microsoft.com/office/drawing/2014/main" id="{1018528C-B06C-3B4F-B31F-4BCB612A8AB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4" name="グループ化 593">
                  <a:extLst>
                    <a:ext uri="{FF2B5EF4-FFF2-40B4-BE49-F238E27FC236}">
                      <a16:creationId xmlns:a16="http://schemas.microsoft.com/office/drawing/2014/main" id="{1292C2FC-04FD-2140-A6DC-F2F14C647824}"/>
                    </a:ext>
                  </a:extLst>
                </p:cNvPr>
                <p:cNvGrpSpPr/>
                <p:nvPr/>
              </p:nvGrpSpPr>
              <p:grpSpPr>
                <a:xfrm>
                  <a:off x="5566607" y="3831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28" name="円/楕円 153">
                    <a:extLst>
                      <a:ext uri="{FF2B5EF4-FFF2-40B4-BE49-F238E27FC236}">
                        <a16:creationId xmlns:a16="http://schemas.microsoft.com/office/drawing/2014/main" id="{7ED99BCA-BF30-0848-8E06-84CC0EF7385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29" name="円/楕円 97">
                    <a:extLst>
                      <a:ext uri="{FF2B5EF4-FFF2-40B4-BE49-F238E27FC236}">
                        <a16:creationId xmlns:a16="http://schemas.microsoft.com/office/drawing/2014/main" id="{69C40719-82CF-8342-BEFA-C5B2CE37CF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5" name="グループ化 594">
                  <a:extLst>
                    <a:ext uri="{FF2B5EF4-FFF2-40B4-BE49-F238E27FC236}">
                      <a16:creationId xmlns:a16="http://schemas.microsoft.com/office/drawing/2014/main" id="{8F2CAAFD-7CA0-4745-8817-F8710724AF33}"/>
                    </a:ext>
                  </a:extLst>
                </p:cNvPr>
                <p:cNvGrpSpPr/>
                <p:nvPr/>
              </p:nvGrpSpPr>
              <p:grpSpPr>
                <a:xfrm>
                  <a:off x="5656707" y="366110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26" name="円/楕円 156">
                    <a:extLst>
                      <a:ext uri="{FF2B5EF4-FFF2-40B4-BE49-F238E27FC236}">
                        <a16:creationId xmlns:a16="http://schemas.microsoft.com/office/drawing/2014/main" id="{525C75F6-5355-4240-B7AD-D2B791E3350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27" name="円/楕円 97">
                    <a:extLst>
                      <a:ext uri="{FF2B5EF4-FFF2-40B4-BE49-F238E27FC236}">
                        <a16:creationId xmlns:a16="http://schemas.microsoft.com/office/drawing/2014/main" id="{2E020C4D-5457-DA4F-B4B6-444807C0E03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6" name="グループ化 595">
                  <a:extLst>
                    <a:ext uri="{FF2B5EF4-FFF2-40B4-BE49-F238E27FC236}">
                      <a16:creationId xmlns:a16="http://schemas.microsoft.com/office/drawing/2014/main" id="{ABF12CDB-39C3-C442-81F7-DF66945AA03F}"/>
                    </a:ext>
                  </a:extLst>
                </p:cNvPr>
                <p:cNvGrpSpPr/>
                <p:nvPr/>
              </p:nvGrpSpPr>
              <p:grpSpPr>
                <a:xfrm>
                  <a:off x="5818311" y="3668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24" name="円/楕円 159">
                    <a:extLst>
                      <a:ext uri="{FF2B5EF4-FFF2-40B4-BE49-F238E27FC236}">
                        <a16:creationId xmlns:a16="http://schemas.microsoft.com/office/drawing/2014/main" id="{B29883A8-14E7-BB43-868F-2AE3C18B130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25" name="円/楕円 97">
                    <a:extLst>
                      <a:ext uri="{FF2B5EF4-FFF2-40B4-BE49-F238E27FC236}">
                        <a16:creationId xmlns:a16="http://schemas.microsoft.com/office/drawing/2014/main" id="{137F347E-4099-4A40-B4DB-522A60D699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7" name="グループ化 596">
                  <a:extLst>
                    <a:ext uri="{FF2B5EF4-FFF2-40B4-BE49-F238E27FC236}">
                      <a16:creationId xmlns:a16="http://schemas.microsoft.com/office/drawing/2014/main" id="{FFF0BEC4-AC95-7142-8A04-E20F3FEF80CD}"/>
                    </a:ext>
                  </a:extLst>
                </p:cNvPr>
                <p:cNvGrpSpPr/>
                <p:nvPr/>
              </p:nvGrpSpPr>
              <p:grpSpPr>
                <a:xfrm>
                  <a:off x="5850346" y="3592610"/>
                  <a:ext cx="98494" cy="98494"/>
                  <a:chOff x="8580852" y="200465"/>
                  <a:chExt cx="247497" cy="247497"/>
                </a:xfrm>
              </p:grpSpPr>
              <p:sp>
                <p:nvSpPr>
                  <p:cNvPr id="622" name="円/楕円 162">
                    <a:extLst>
                      <a:ext uri="{FF2B5EF4-FFF2-40B4-BE49-F238E27FC236}">
                        <a16:creationId xmlns:a16="http://schemas.microsoft.com/office/drawing/2014/main" id="{58615458-232E-AC46-811B-B6E0DEF34F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80852" y="200465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23" name="円/楕円 97">
                    <a:extLst>
                      <a:ext uri="{FF2B5EF4-FFF2-40B4-BE49-F238E27FC236}">
                        <a16:creationId xmlns:a16="http://schemas.microsoft.com/office/drawing/2014/main" id="{6587F308-6B58-3541-982C-A778120DC1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615285" y="234898"/>
                    <a:ext cx="91317" cy="913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8" name="グループ化 597">
                  <a:extLst>
                    <a:ext uri="{FF2B5EF4-FFF2-40B4-BE49-F238E27FC236}">
                      <a16:creationId xmlns:a16="http://schemas.microsoft.com/office/drawing/2014/main" id="{9BB3582C-E138-E44D-BFAE-27ED269502B3}"/>
                    </a:ext>
                  </a:extLst>
                </p:cNvPr>
                <p:cNvGrpSpPr/>
                <p:nvPr/>
              </p:nvGrpSpPr>
              <p:grpSpPr>
                <a:xfrm>
                  <a:off x="5793132" y="38940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20" name="円/楕円 165">
                    <a:extLst>
                      <a:ext uri="{FF2B5EF4-FFF2-40B4-BE49-F238E27FC236}">
                        <a16:creationId xmlns:a16="http://schemas.microsoft.com/office/drawing/2014/main" id="{011724FE-BF76-5446-AD7B-ADF902EA37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21" name="円/楕円 97">
                    <a:extLst>
                      <a:ext uri="{FF2B5EF4-FFF2-40B4-BE49-F238E27FC236}">
                        <a16:creationId xmlns:a16="http://schemas.microsoft.com/office/drawing/2014/main" id="{BDA36FFE-9807-C445-A052-CC336AD62E8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99" name="グループ化 598">
                  <a:extLst>
                    <a:ext uri="{FF2B5EF4-FFF2-40B4-BE49-F238E27FC236}">
                      <a16:creationId xmlns:a16="http://schemas.microsoft.com/office/drawing/2014/main" id="{4568A671-45FF-DB4E-9E6A-01DBB0BC10B7}"/>
                    </a:ext>
                  </a:extLst>
                </p:cNvPr>
                <p:cNvGrpSpPr/>
                <p:nvPr/>
              </p:nvGrpSpPr>
              <p:grpSpPr>
                <a:xfrm>
                  <a:off x="5640506" y="38656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18" name="円/楕円 168">
                    <a:extLst>
                      <a:ext uri="{FF2B5EF4-FFF2-40B4-BE49-F238E27FC236}">
                        <a16:creationId xmlns:a16="http://schemas.microsoft.com/office/drawing/2014/main" id="{10C449A8-B3AD-8041-9504-B3E0EFF190A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19" name="円/楕円 97">
                    <a:extLst>
                      <a:ext uri="{FF2B5EF4-FFF2-40B4-BE49-F238E27FC236}">
                        <a16:creationId xmlns:a16="http://schemas.microsoft.com/office/drawing/2014/main" id="{61B41AE3-6EFA-CF4E-BC94-965258BC9A2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0" name="グループ化 599">
                  <a:extLst>
                    <a:ext uri="{FF2B5EF4-FFF2-40B4-BE49-F238E27FC236}">
                      <a16:creationId xmlns:a16="http://schemas.microsoft.com/office/drawing/2014/main" id="{496587D5-2C26-B940-BD55-4A3199004FB9}"/>
                    </a:ext>
                  </a:extLst>
                </p:cNvPr>
                <p:cNvGrpSpPr/>
                <p:nvPr/>
              </p:nvGrpSpPr>
              <p:grpSpPr>
                <a:xfrm>
                  <a:off x="5677772" y="371684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16" name="円/楕円 171">
                    <a:extLst>
                      <a:ext uri="{FF2B5EF4-FFF2-40B4-BE49-F238E27FC236}">
                        <a16:creationId xmlns:a16="http://schemas.microsoft.com/office/drawing/2014/main" id="{FC8E086C-D7AD-8640-BC53-EFDF79EFC4F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17" name="円/楕円 97">
                    <a:extLst>
                      <a:ext uri="{FF2B5EF4-FFF2-40B4-BE49-F238E27FC236}">
                        <a16:creationId xmlns:a16="http://schemas.microsoft.com/office/drawing/2014/main" id="{0CE560D1-0CEC-3A48-891E-CAD343408DB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1" name="グループ化 600">
                  <a:extLst>
                    <a:ext uri="{FF2B5EF4-FFF2-40B4-BE49-F238E27FC236}">
                      <a16:creationId xmlns:a16="http://schemas.microsoft.com/office/drawing/2014/main" id="{658A08E5-6669-CA49-8BEA-93403BF79A24}"/>
                    </a:ext>
                  </a:extLst>
                </p:cNvPr>
                <p:cNvGrpSpPr/>
                <p:nvPr/>
              </p:nvGrpSpPr>
              <p:grpSpPr>
                <a:xfrm>
                  <a:off x="5820804" y="381719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14" name="円/楕円 174">
                    <a:extLst>
                      <a:ext uri="{FF2B5EF4-FFF2-40B4-BE49-F238E27FC236}">
                        <a16:creationId xmlns:a16="http://schemas.microsoft.com/office/drawing/2014/main" id="{54D8D5B4-ACD1-B14A-B055-738D65CD4F3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15" name="円/楕円 97">
                    <a:extLst>
                      <a:ext uri="{FF2B5EF4-FFF2-40B4-BE49-F238E27FC236}">
                        <a16:creationId xmlns:a16="http://schemas.microsoft.com/office/drawing/2014/main" id="{C818F670-9E1C-5440-AC67-BCD48E51644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2" name="グループ化 601">
                  <a:extLst>
                    <a:ext uri="{FF2B5EF4-FFF2-40B4-BE49-F238E27FC236}">
                      <a16:creationId xmlns:a16="http://schemas.microsoft.com/office/drawing/2014/main" id="{897DE431-D033-BD46-9883-C8B35B6EC656}"/>
                    </a:ext>
                  </a:extLst>
                </p:cNvPr>
                <p:cNvGrpSpPr/>
                <p:nvPr/>
              </p:nvGrpSpPr>
              <p:grpSpPr>
                <a:xfrm>
                  <a:off x="5764989" y="376341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12" name="円/楕円 177">
                    <a:extLst>
                      <a:ext uri="{FF2B5EF4-FFF2-40B4-BE49-F238E27FC236}">
                        <a16:creationId xmlns:a16="http://schemas.microsoft.com/office/drawing/2014/main" id="{E7E553EF-1A6B-1E40-AF7D-3687A0CFDA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13" name="円/楕円 97">
                    <a:extLst>
                      <a:ext uri="{FF2B5EF4-FFF2-40B4-BE49-F238E27FC236}">
                        <a16:creationId xmlns:a16="http://schemas.microsoft.com/office/drawing/2014/main" id="{ED5F821B-8FD2-314B-AD70-D284C9CBC64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3" name="グループ化 602">
                  <a:extLst>
                    <a:ext uri="{FF2B5EF4-FFF2-40B4-BE49-F238E27FC236}">
                      <a16:creationId xmlns:a16="http://schemas.microsoft.com/office/drawing/2014/main" id="{B07D9B8E-32CE-9C4F-8040-27A3779A6023}"/>
                    </a:ext>
                  </a:extLst>
                </p:cNvPr>
                <p:cNvGrpSpPr/>
                <p:nvPr/>
              </p:nvGrpSpPr>
              <p:grpSpPr>
                <a:xfrm>
                  <a:off x="5660111" y="379183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10" name="円/楕円 180">
                    <a:extLst>
                      <a:ext uri="{FF2B5EF4-FFF2-40B4-BE49-F238E27FC236}">
                        <a16:creationId xmlns:a16="http://schemas.microsoft.com/office/drawing/2014/main" id="{D6E8E0FB-90E6-2749-96AD-C8CFC3026A6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11" name="円/楕円 97">
                    <a:extLst>
                      <a:ext uri="{FF2B5EF4-FFF2-40B4-BE49-F238E27FC236}">
                        <a16:creationId xmlns:a16="http://schemas.microsoft.com/office/drawing/2014/main" id="{FF243DCD-E7E4-3045-9E5A-EEAC4F5F5F1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4" name="グループ化 603">
                  <a:extLst>
                    <a:ext uri="{FF2B5EF4-FFF2-40B4-BE49-F238E27FC236}">
                      <a16:creationId xmlns:a16="http://schemas.microsoft.com/office/drawing/2014/main" id="{2397A119-5A31-504C-B1BF-89A9F4743E71}"/>
                    </a:ext>
                  </a:extLst>
                </p:cNvPr>
                <p:cNvGrpSpPr/>
                <p:nvPr/>
              </p:nvGrpSpPr>
              <p:grpSpPr>
                <a:xfrm>
                  <a:off x="5728066" y="3840066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08" name="円/楕円 183">
                    <a:extLst>
                      <a:ext uri="{FF2B5EF4-FFF2-40B4-BE49-F238E27FC236}">
                        <a16:creationId xmlns:a16="http://schemas.microsoft.com/office/drawing/2014/main" id="{D69882F9-3257-9B4C-A1EE-0D4F0EF54C6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09" name="円/楕円 97">
                    <a:extLst>
                      <a:ext uri="{FF2B5EF4-FFF2-40B4-BE49-F238E27FC236}">
                        <a16:creationId xmlns:a16="http://schemas.microsoft.com/office/drawing/2014/main" id="{B0FD25E9-E6A9-A445-840E-8BADD342CA6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605" name="グループ化 604">
                  <a:extLst>
                    <a:ext uri="{FF2B5EF4-FFF2-40B4-BE49-F238E27FC236}">
                      <a16:creationId xmlns:a16="http://schemas.microsoft.com/office/drawing/2014/main" id="{638DABD3-1B0E-9F41-8C26-B389A57AE887}"/>
                    </a:ext>
                  </a:extLst>
                </p:cNvPr>
                <p:cNvGrpSpPr/>
                <p:nvPr/>
              </p:nvGrpSpPr>
              <p:grpSpPr>
                <a:xfrm>
                  <a:off x="5594042" y="374236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606" name="円/楕円 186">
                    <a:extLst>
                      <a:ext uri="{FF2B5EF4-FFF2-40B4-BE49-F238E27FC236}">
                        <a16:creationId xmlns:a16="http://schemas.microsoft.com/office/drawing/2014/main" id="{22314262-D046-364A-B528-89FFD6CB27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607" name="円/楕円 97">
                    <a:extLst>
                      <a:ext uri="{FF2B5EF4-FFF2-40B4-BE49-F238E27FC236}">
                        <a16:creationId xmlns:a16="http://schemas.microsoft.com/office/drawing/2014/main" id="{D150D18B-53AA-3D4D-A1DB-C4C8A40352E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64" name="グループ化 263">
                <a:extLst>
                  <a:ext uri="{FF2B5EF4-FFF2-40B4-BE49-F238E27FC236}">
                    <a16:creationId xmlns:a16="http://schemas.microsoft.com/office/drawing/2014/main" id="{65D85740-5183-4F42-B123-9F0A96A4C549}"/>
                  </a:ext>
                </a:extLst>
              </p:cNvPr>
              <p:cNvGrpSpPr/>
              <p:nvPr/>
            </p:nvGrpSpPr>
            <p:grpSpPr>
              <a:xfrm>
                <a:off x="5718112" y="5588536"/>
                <a:ext cx="645609" cy="580423"/>
                <a:chOff x="5516488" y="3599222"/>
                <a:chExt cx="517110" cy="464898"/>
              </a:xfrm>
            </p:grpSpPr>
            <p:grpSp>
              <p:nvGrpSpPr>
                <p:cNvPr id="502" name="グループ化 501">
                  <a:extLst>
                    <a:ext uri="{FF2B5EF4-FFF2-40B4-BE49-F238E27FC236}">
                      <a16:creationId xmlns:a16="http://schemas.microsoft.com/office/drawing/2014/main" id="{96922B27-7356-9747-AA52-8EE998DC1676}"/>
                    </a:ext>
                  </a:extLst>
                </p:cNvPr>
                <p:cNvGrpSpPr/>
                <p:nvPr/>
              </p:nvGrpSpPr>
              <p:grpSpPr>
                <a:xfrm>
                  <a:off x="5640231" y="359922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78" name="円/楕円 147">
                    <a:extLst>
                      <a:ext uri="{FF2B5EF4-FFF2-40B4-BE49-F238E27FC236}">
                        <a16:creationId xmlns:a16="http://schemas.microsoft.com/office/drawing/2014/main" id="{5D1210B2-0B21-AC4C-BC9F-C9A21147CA1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79" name="円/楕円 97">
                    <a:extLst>
                      <a:ext uri="{FF2B5EF4-FFF2-40B4-BE49-F238E27FC236}">
                        <a16:creationId xmlns:a16="http://schemas.microsoft.com/office/drawing/2014/main" id="{4B341627-B4C7-4E48-ABC4-61CD53A1B7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3" name="グループ化 502">
                  <a:extLst>
                    <a:ext uri="{FF2B5EF4-FFF2-40B4-BE49-F238E27FC236}">
                      <a16:creationId xmlns:a16="http://schemas.microsoft.com/office/drawing/2014/main" id="{E705DD25-A1A5-5646-B812-8D8BF8E27753}"/>
                    </a:ext>
                  </a:extLst>
                </p:cNvPr>
                <p:cNvGrpSpPr/>
                <p:nvPr/>
              </p:nvGrpSpPr>
              <p:grpSpPr>
                <a:xfrm>
                  <a:off x="5821454" y="3942906"/>
                  <a:ext cx="98494" cy="98494"/>
                  <a:chOff x="8439032" y="430230"/>
                  <a:chExt cx="247497" cy="247497"/>
                </a:xfrm>
              </p:grpSpPr>
              <p:sp>
                <p:nvSpPr>
                  <p:cNvPr id="576" name="円/楕円 145">
                    <a:extLst>
                      <a:ext uri="{FF2B5EF4-FFF2-40B4-BE49-F238E27FC236}">
                        <a16:creationId xmlns:a16="http://schemas.microsoft.com/office/drawing/2014/main" id="{80AA340C-1D8A-F148-93B6-F1B029460FF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39032" y="430230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77" name="円/楕円 97">
                    <a:extLst>
                      <a:ext uri="{FF2B5EF4-FFF2-40B4-BE49-F238E27FC236}">
                        <a16:creationId xmlns:a16="http://schemas.microsoft.com/office/drawing/2014/main" id="{373E8D85-813E-BB47-859F-E212A0BCB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73465" y="464663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4" name="グループ化 503">
                  <a:extLst>
                    <a:ext uri="{FF2B5EF4-FFF2-40B4-BE49-F238E27FC236}">
                      <a16:creationId xmlns:a16="http://schemas.microsoft.com/office/drawing/2014/main" id="{AF41754A-9C2D-5C47-922A-251F47107D88}"/>
                    </a:ext>
                  </a:extLst>
                </p:cNvPr>
                <p:cNvGrpSpPr/>
                <p:nvPr/>
              </p:nvGrpSpPr>
              <p:grpSpPr>
                <a:xfrm>
                  <a:off x="5877434" y="3910862"/>
                  <a:ext cx="98494" cy="98494"/>
                  <a:chOff x="8413853" y="493710"/>
                  <a:chExt cx="247497" cy="247497"/>
                </a:xfrm>
              </p:grpSpPr>
              <p:sp>
                <p:nvSpPr>
                  <p:cNvPr id="574" name="円/楕円 143">
                    <a:extLst>
                      <a:ext uri="{FF2B5EF4-FFF2-40B4-BE49-F238E27FC236}">
                        <a16:creationId xmlns:a16="http://schemas.microsoft.com/office/drawing/2014/main" id="{12EF8E4D-3D4F-9247-82EB-7DDCBCD38EE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13853" y="493710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75" name="円/楕円 97">
                    <a:extLst>
                      <a:ext uri="{FF2B5EF4-FFF2-40B4-BE49-F238E27FC236}">
                        <a16:creationId xmlns:a16="http://schemas.microsoft.com/office/drawing/2014/main" id="{E48AECA4-B5D4-A44D-982D-39FCE008EE9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48296" y="528143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5" name="グループ化 504">
                  <a:extLst>
                    <a:ext uri="{FF2B5EF4-FFF2-40B4-BE49-F238E27FC236}">
                      <a16:creationId xmlns:a16="http://schemas.microsoft.com/office/drawing/2014/main" id="{A208C61D-8606-DD42-9897-033B6745D2F0}"/>
                    </a:ext>
                  </a:extLst>
                </p:cNvPr>
                <p:cNvGrpSpPr/>
                <p:nvPr/>
              </p:nvGrpSpPr>
              <p:grpSpPr>
                <a:xfrm>
                  <a:off x="5869814" y="381794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72" name="円/楕円 141">
                    <a:extLst>
                      <a:ext uri="{FF2B5EF4-FFF2-40B4-BE49-F238E27FC236}">
                        <a16:creationId xmlns:a16="http://schemas.microsoft.com/office/drawing/2014/main" id="{3C0F39AE-7A5A-424E-BE22-EC1FC79EC50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73" name="円/楕円 97">
                    <a:extLst>
                      <a:ext uri="{FF2B5EF4-FFF2-40B4-BE49-F238E27FC236}">
                        <a16:creationId xmlns:a16="http://schemas.microsoft.com/office/drawing/2014/main" id="{912E5C02-8621-8A47-AAA5-DC1913F0A5F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6" name="グループ化 505">
                  <a:extLst>
                    <a:ext uri="{FF2B5EF4-FFF2-40B4-BE49-F238E27FC236}">
                      <a16:creationId xmlns:a16="http://schemas.microsoft.com/office/drawing/2014/main" id="{17274C11-B6A9-8F45-97E9-D2A2363068C3}"/>
                    </a:ext>
                  </a:extLst>
                </p:cNvPr>
                <p:cNvGrpSpPr/>
                <p:nvPr/>
              </p:nvGrpSpPr>
              <p:grpSpPr>
                <a:xfrm>
                  <a:off x="5793561" y="362470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70" name="円/楕円 139">
                    <a:extLst>
                      <a:ext uri="{FF2B5EF4-FFF2-40B4-BE49-F238E27FC236}">
                        <a16:creationId xmlns:a16="http://schemas.microsoft.com/office/drawing/2014/main" id="{FAF441FE-8A55-DB44-B6A8-12DD0B93475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71" name="円/楕円 97">
                    <a:extLst>
                      <a:ext uri="{FF2B5EF4-FFF2-40B4-BE49-F238E27FC236}">
                        <a16:creationId xmlns:a16="http://schemas.microsoft.com/office/drawing/2014/main" id="{E1D10854-C483-4B4D-B914-4DDAEFE5B60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7" name="グループ化 506">
                  <a:extLst>
                    <a:ext uri="{FF2B5EF4-FFF2-40B4-BE49-F238E27FC236}">
                      <a16:creationId xmlns:a16="http://schemas.microsoft.com/office/drawing/2014/main" id="{0218DBD9-45AE-CA42-870E-9E6B182FFF1A}"/>
                    </a:ext>
                  </a:extLst>
                </p:cNvPr>
                <p:cNvGrpSpPr/>
                <p:nvPr/>
              </p:nvGrpSpPr>
              <p:grpSpPr>
                <a:xfrm>
                  <a:off x="5516488" y="378495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68" name="円/楕円 137">
                    <a:extLst>
                      <a:ext uri="{FF2B5EF4-FFF2-40B4-BE49-F238E27FC236}">
                        <a16:creationId xmlns:a16="http://schemas.microsoft.com/office/drawing/2014/main" id="{83BEDF11-4439-9744-9AF4-E359AB02C9C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69" name="円/楕円 97">
                    <a:extLst>
                      <a:ext uri="{FF2B5EF4-FFF2-40B4-BE49-F238E27FC236}">
                        <a16:creationId xmlns:a16="http://schemas.microsoft.com/office/drawing/2014/main" id="{F706CBB2-67AF-E841-BBB9-D42613E229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8" name="グループ化 507">
                  <a:extLst>
                    <a:ext uri="{FF2B5EF4-FFF2-40B4-BE49-F238E27FC236}">
                      <a16:creationId xmlns:a16="http://schemas.microsoft.com/office/drawing/2014/main" id="{124AFEA9-8DED-AB46-8687-B311EC4EC96A}"/>
                    </a:ext>
                  </a:extLst>
                </p:cNvPr>
                <p:cNvGrpSpPr/>
                <p:nvPr/>
              </p:nvGrpSpPr>
              <p:grpSpPr>
                <a:xfrm>
                  <a:off x="5541471" y="369907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66" name="円/楕円 135">
                    <a:extLst>
                      <a:ext uri="{FF2B5EF4-FFF2-40B4-BE49-F238E27FC236}">
                        <a16:creationId xmlns:a16="http://schemas.microsoft.com/office/drawing/2014/main" id="{79C5484D-73D7-564B-9CF4-A86726BA7FB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67" name="円/楕円 97">
                    <a:extLst>
                      <a:ext uri="{FF2B5EF4-FFF2-40B4-BE49-F238E27FC236}">
                        <a16:creationId xmlns:a16="http://schemas.microsoft.com/office/drawing/2014/main" id="{41BDAAFE-8092-8840-8788-2FE99C75253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09" name="グループ化 508">
                  <a:extLst>
                    <a:ext uri="{FF2B5EF4-FFF2-40B4-BE49-F238E27FC236}">
                      <a16:creationId xmlns:a16="http://schemas.microsoft.com/office/drawing/2014/main" id="{3991E245-0DAB-3842-B2AA-0DA5813131AE}"/>
                    </a:ext>
                  </a:extLst>
                </p:cNvPr>
                <p:cNvGrpSpPr/>
                <p:nvPr/>
              </p:nvGrpSpPr>
              <p:grpSpPr>
                <a:xfrm>
                  <a:off x="5612454" y="393985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64" name="円/楕円 133">
                    <a:extLst>
                      <a:ext uri="{FF2B5EF4-FFF2-40B4-BE49-F238E27FC236}">
                        <a16:creationId xmlns:a16="http://schemas.microsoft.com/office/drawing/2014/main" id="{ED1F7A47-DC07-AA4C-A851-007E83CB74D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65" name="円/楕円 97">
                    <a:extLst>
                      <a:ext uri="{FF2B5EF4-FFF2-40B4-BE49-F238E27FC236}">
                        <a16:creationId xmlns:a16="http://schemas.microsoft.com/office/drawing/2014/main" id="{2B097579-8D93-D141-9D52-2F145DB46FD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0" name="グループ化 509">
                  <a:extLst>
                    <a:ext uri="{FF2B5EF4-FFF2-40B4-BE49-F238E27FC236}">
                      <a16:creationId xmlns:a16="http://schemas.microsoft.com/office/drawing/2014/main" id="{8324D557-F8EB-7F42-AEF4-D622D4641624}"/>
                    </a:ext>
                  </a:extLst>
                </p:cNvPr>
                <p:cNvGrpSpPr/>
                <p:nvPr/>
              </p:nvGrpSpPr>
              <p:grpSpPr>
                <a:xfrm>
                  <a:off x="5541736" y="388346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62" name="円/楕円 131">
                    <a:extLst>
                      <a:ext uri="{FF2B5EF4-FFF2-40B4-BE49-F238E27FC236}">
                        <a16:creationId xmlns:a16="http://schemas.microsoft.com/office/drawing/2014/main" id="{3941D441-5BAE-0F4E-8555-6AC4EAF73D2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63" name="円/楕円 97">
                    <a:extLst>
                      <a:ext uri="{FF2B5EF4-FFF2-40B4-BE49-F238E27FC236}">
                        <a16:creationId xmlns:a16="http://schemas.microsoft.com/office/drawing/2014/main" id="{9E36C19D-A949-A04D-B32E-34D8EA13022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1" name="グループ化 510">
                  <a:extLst>
                    <a:ext uri="{FF2B5EF4-FFF2-40B4-BE49-F238E27FC236}">
                      <a16:creationId xmlns:a16="http://schemas.microsoft.com/office/drawing/2014/main" id="{D863842B-A8D1-4D47-87E5-74F591F4C114}"/>
                    </a:ext>
                  </a:extLst>
                </p:cNvPr>
                <p:cNvGrpSpPr/>
                <p:nvPr/>
              </p:nvGrpSpPr>
              <p:grpSpPr>
                <a:xfrm>
                  <a:off x="5716252" y="361509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60" name="円/楕円 129">
                    <a:extLst>
                      <a:ext uri="{FF2B5EF4-FFF2-40B4-BE49-F238E27FC236}">
                        <a16:creationId xmlns:a16="http://schemas.microsoft.com/office/drawing/2014/main" id="{C3EA410D-8FBC-4C45-81D9-485D14BB19F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61" name="円/楕円 97">
                    <a:extLst>
                      <a:ext uri="{FF2B5EF4-FFF2-40B4-BE49-F238E27FC236}">
                        <a16:creationId xmlns:a16="http://schemas.microsoft.com/office/drawing/2014/main" id="{3FC5AF23-F634-B945-ADB6-935D2A0A1F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2" name="グループ化 511">
                  <a:extLst>
                    <a:ext uri="{FF2B5EF4-FFF2-40B4-BE49-F238E27FC236}">
                      <a16:creationId xmlns:a16="http://schemas.microsoft.com/office/drawing/2014/main" id="{5C260A6C-AD52-4544-B5EF-6289B3FD8992}"/>
                    </a:ext>
                  </a:extLst>
                </p:cNvPr>
                <p:cNvGrpSpPr/>
                <p:nvPr/>
              </p:nvGrpSpPr>
              <p:grpSpPr>
                <a:xfrm>
                  <a:off x="5775662" y="3888160"/>
                  <a:ext cx="98494" cy="98494"/>
                  <a:chOff x="8462561" y="407100"/>
                  <a:chExt cx="247495" cy="247497"/>
                </a:xfrm>
              </p:grpSpPr>
              <p:sp>
                <p:nvSpPr>
                  <p:cNvPr id="558" name="円/楕円 127">
                    <a:extLst>
                      <a:ext uri="{FF2B5EF4-FFF2-40B4-BE49-F238E27FC236}">
                        <a16:creationId xmlns:a16="http://schemas.microsoft.com/office/drawing/2014/main" id="{7F0E629B-D2E8-C04E-B6FC-9D93AA30DD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62561" y="407100"/>
                    <a:ext cx="247495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59" name="円/楕円 97">
                    <a:extLst>
                      <a:ext uri="{FF2B5EF4-FFF2-40B4-BE49-F238E27FC236}">
                        <a16:creationId xmlns:a16="http://schemas.microsoft.com/office/drawing/2014/main" id="{7A101DE0-980B-BD41-9134-25E3AB51FFB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97032" y="441533"/>
                    <a:ext cx="91318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3" name="グループ化 512">
                  <a:extLst>
                    <a:ext uri="{FF2B5EF4-FFF2-40B4-BE49-F238E27FC236}">
                      <a16:creationId xmlns:a16="http://schemas.microsoft.com/office/drawing/2014/main" id="{720F8148-2F69-9948-BBD4-8510F2DAAF36}"/>
                    </a:ext>
                  </a:extLst>
                </p:cNvPr>
                <p:cNvGrpSpPr/>
                <p:nvPr/>
              </p:nvGrpSpPr>
              <p:grpSpPr>
                <a:xfrm>
                  <a:off x="5586143" y="365183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56" name="円/楕円 125">
                    <a:extLst>
                      <a:ext uri="{FF2B5EF4-FFF2-40B4-BE49-F238E27FC236}">
                        <a16:creationId xmlns:a16="http://schemas.microsoft.com/office/drawing/2014/main" id="{A3A3E07E-23B5-034E-B127-3387CA5912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57" name="円/楕円 97">
                    <a:extLst>
                      <a:ext uri="{FF2B5EF4-FFF2-40B4-BE49-F238E27FC236}">
                        <a16:creationId xmlns:a16="http://schemas.microsoft.com/office/drawing/2014/main" id="{CBF61C0A-67F5-AC41-816E-6863487ECEB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4" name="グループ化 513">
                  <a:extLst>
                    <a:ext uri="{FF2B5EF4-FFF2-40B4-BE49-F238E27FC236}">
                      <a16:creationId xmlns:a16="http://schemas.microsoft.com/office/drawing/2014/main" id="{D23094EF-29DD-0E46-8FBB-CDD3C14A7660}"/>
                    </a:ext>
                  </a:extLst>
                </p:cNvPr>
                <p:cNvGrpSpPr/>
                <p:nvPr/>
              </p:nvGrpSpPr>
              <p:grpSpPr>
                <a:xfrm>
                  <a:off x="5755401" y="3965626"/>
                  <a:ext cx="98494" cy="98494"/>
                  <a:chOff x="8501033" y="459632"/>
                  <a:chExt cx="247497" cy="247497"/>
                </a:xfrm>
              </p:grpSpPr>
              <p:sp>
                <p:nvSpPr>
                  <p:cNvPr id="554" name="円/楕円 123">
                    <a:extLst>
                      <a:ext uri="{FF2B5EF4-FFF2-40B4-BE49-F238E27FC236}">
                        <a16:creationId xmlns:a16="http://schemas.microsoft.com/office/drawing/2014/main" id="{B85E9547-B9A2-4447-89B7-5A4EED37325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01033" y="45963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55" name="円/楕円 97">
                    <a:extLst>
                      <a:ext uri="{FF2B5EF4-FFF2-40B4-BE49-F238E27FC236}">
                        <a16:creationId xmlns:a16="http://schemas.microsoft.com/office/drawing/2014/main" id="{4095CE41-E78E-ED41-89D0-061A519BD3F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5466" y="494065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5" name="グループ化 514">
                  <a:extLst>
                    <a:ext uri="{FF2B5EF4-FFF2-40B4-BE49-F238E27FC236}">
                      <a16:creationId xmlns:a16="http://schemas.microsoft.com/office/drawing/2014/main" id="{D2AFDD4A-A704-1E47-9B5D-DEB77D289AC2}"/>
                    </a:ext>
                  </a:extLst>
                </p:cNvPr>
                <p:cNvGrpSpPr/>
                <p:nvPr/>
              </p:nvGrpSpPr>
              <p:grpSpPr>
                <a:xfrm>
                  <a:off x="5846115" y="373512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52" name="円/楕円 150">
                    <a:extLst>
                      <a:ext uri="{FF2B5EF4-FFF2-40B4-BE49-F238E27FC236}">
                        <a16:creationId xmlns:a16="http://schemas.microsoft.com/office/drawing/2014/main" id="{FCB6D96C-21D8-B848-9C84-8A668F18F24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53" name="円/楕円 97">
                    <a:extLst>
                      <a:ext uri="{FF2B5EF4-FFF2-40B4-BE49-F238E27FC236}">
                        <a16:creationId xmlns:a16="http://schemas.microsoft.com/office/drawing/2014/main" id="{4294CC58-AA64-854A-B649-3B477D23375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6" name="グループ化 515">
                  <a:extLst>
                    <a:ext uri="{FF2B5EF4-FFF2-40B4-BE49-F238E27FC236}">
                      <a16:creationId xmlns:a16="http://schemas.microsoft.com/office/drawing/2014/main" id="{C70A949C-9187-B049-A51F-FF9245FBB940}"/>
                    </a:ext>
                  </a:extLst>
                </p:cNvPr>
                <p:cNvGrpSpPr/>
                <p:nvPr/>
              </p:nvGrpSpPr>
              <p:grpSpPr>
                <a:xfrm>
                  <a:off x="5566607" y="3831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50" name="円/楕円 153">
                    <a:extLst>
                      <a:ext uri="{FF2B5EF4-FFF2-40B4-BE49-F238E27FC236}">
                        <a16:creationId xmlns:a16="http://schemas.microsoft.com/office/drawing/2014/main" id="{46347E2A-FC22-4A41-8251-BB547F6AD9B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51" name="円/楕円 97">
                    <a:extLst>
                      <a:ext uri="{FF2B5EF4-FFF2-40B4-BE49-F238E27FC236}">
                        <a16:creationId xmlns:a16="http://schemas.microsoft.com/office/drawing/2014/main" id="{2069FF3B-4C78-354C-BDBD-E504CDD07A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7" name="グループ化 516">
                  <a:extLst>
                    <a:ext uri="{FF2B5EF4-FFF2-40B4-BE49-F238E27FC236}">
                      <a16:creationId xmlns:a16="http://schemas.microsoft.com/office/drawing/2014/main" id="{A0370836-8CFD-A640-9BC6-6988A2E94E95}"/>
                    </a:ext>
                  </a:extLst>
                </p:cNvPr>
                <p:cNvGrpSpPr/>
                <p:nvPr/>
              </p:nvGrpSpPr>
              <p:grpSpPr>
                <a:xfrm>
                  <a:off x="5656707" y="366110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48" name="円/楕円 156">
                    <a:extLst>
                      <a:ext uri="{FF2B5EF4-FFF2-40B4-BE49-F238E27FC236}">
                        <a16:creationId xmlns:a16="http://schemas.microsoft.com/office/drawing/2014/main" id="{2C1FE9C8-72C9-4C4F-83EA-E71970C91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49" name="円/楕円 97">
                    <a:extLst>
                      <a:ext uri="{FF2B5EF4-FFF2-40B4-BE49-F238E27FC236}">
                        <a16:creationId xmlns:a16="http://schemas.microsoft.com/office/drawing/2014/main" id="{4C7AA473-A3D5-7B40-9E91-0C5CE531C2A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8" name="グループ化 517">
                  <a:extLst>
                    <a:ext uri="{FF2B5EF4-FFF2-40B4-BE49-F238E27FC236}">
                      <a16:creationId xmlns:a16="http://schemas.microsoft.com/office/drawing/2014/main" id="{DB035038-7578-C142-AE7B-D5116FE0393F}"/>
                    </a:ext>
                  </a:extLst>
                </p:cNvPr>
                <p:cNvGrpSpPr/>
                <p:nvPr/>
              </p:nvGrpSpPr>
              <p:grpSpPr>
                <a:xfrm>
                  <a:off x="5818311" y="3668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46" name="円/楕円 159">
                    <a:extLst>
                      <a:ext uri="{FF2B5EF4-FFF2-40B4-BE49-F238E27FC236}">
                        <a16:creationId xmlns:a16="http://schemas.microsoft.com/office/drawing/2014/main" id="{F9F4F875-616F-2D4F-9A78-13EC280FD0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47" name="円/楕円 97">
                    <a:extLst>
                      <a:ext uri="{FF2B5EF4-FFF2-40B4-BE49-F238E27FC236}">
                        <a16:creationId xmlns:a16="http://schemas.microsoft.com/office/drawing/2014/main" id="{746E44A8-5E74-6C46-96D2-66FE77B10D7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19" name="グループ化 518">
                  <a:extLst>
                    <a:ext uri="{FF2B5EF4-FFF2-40B4-BE49-F238E27FC236}">
                      <a16:creationId xmlns:a16="http://schemas.microsoft.com/office/drawing/2014/main" id="{79EBC2A2-CC9C-A54A-A2C4-D4880B875284}"/>
                    </a:ext>
                  </a:extLst>
                </p:cNvPr>
                <p:cNvGrpSpPr/>
                <p:nvPr/>
              </p:nvGrpSpPr>
              <p:grpSpPr>
                <a:xfrm>
                  <a:off x="5745111" y="370253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44" name="円/楕円 162">
                    <a:extLst>
                      <a:ext uri="{FF2B5EF4-FFF2-40B4-BE49-F238E27FC236}">
                        <a16:creationId xmlns:a16="http://schemas.microsoft.com/office/drawing/2014/main" id="{C6E80A6F-AAAE-DA4F-88ED-FE7036D37DD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45" name="円/楕円 97">
                    <a:extLst>
                      <a:ext uri="{FF2B5EF4-FFF2-40B4-BE49-F238E27FC236}">
                        <a16:creationId xmlns:a16="http://schemas.microsoft.com/office/drawing/2014/main" id="{2E43A4F3-0E84-E44A-9029-CF3CDB1243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0" name="グループ化 519">
                  <a:extLst>
                    <a:ext uri="{FF2B5EF4-FFF2-40B4-BE49-F238E27FC236}">
                      <a16:creationId xmlns:a16="http://schemas.microsoft.com/office/drawing/2014/main" id="{46DDE779-BEEE-814C-A5C0-E4FA57BEFB25}"/>
                    </a:ext>
                  </a:extLst>
                </p:cNvPr>
                <p:cNvGrpSpPr/>
                <p:nvPr/>
              </p:nvGrpSpPr>
              <p:grpSpPr>
                <a:xfrm>
                  <a:off x="5935103" y="3877987"/>
                  <a:ext cx="98495" cy="98494"/>
                  <a:chOff x="8673077" y="436303"/>
                  <a:chExt cx="247497" cy="247497"/>
                </a:xfrm>
              </p:grpSpPr>
              <p:sp>
                <p:nvSpPr>
                  <p:cNvPr id="542" name="円/楕円 165">
                    <a:extLst>
                      <a:ext uri="{FF2B5EF4-FFF2-40B4-BE49-F238E27FC236}">
                        <a16:creationId xmlns:a16="http://schemas.microsoft.com/office/drawing/2014/main" id="{E532AEE3-D6FE-6741-9A11-2D18F95D68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673077" y="436303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43" name="円/楕円 97">
                    <a:extLst>
                      <a:ext uri="{FF2B5EF4-FFF2-40B4-BE49-F238E27FC236}">
                        <a16:creationId xmlns:a16="http://schemas.microsoft.com/office/drawing/2014/main" id="{49B4DF6A-C911-374E-9C15-E39568E0745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707600" y="470736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1" name="グループ化 520">
                  <a:extLst>
                    <a:ext uri="{FF2B5EF4-FFF2-40B4-BE49-F238E27FC236}">
                      <a16:creationId xmlns:a16="http://schemas.microsoft.com/office/drawing/2014/main" id="{E20B6383-F0DC-0D4C-969E-0CBCCFE69AE4}"/>
                    </a:ext>
                  </a:extLst>
                </p:cNvPr>
                <p:cNvGrpSpPr/>
                <p:nvPr/>
              </p:nvGrpSpPr>
              <p:grpSpPr>
                <a:xfrm>
                  <a:off x="5640506" y="38656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40" name="円/楕円 168">
                    <a:extLst>
                      <a:ext uri="{FF2B5EF4-FFF2-40B4-BE49-F238E27FC236}">
                        <a16:creationId xmlns:a16="http://schemas.microsoft.com/office/drawing/2014/main" id="{0806A9D9-DB60-3545-A7E3-A02C471FC3B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41" name="円/楕円 97">
                    <a:extLst>
                      <a:ext uri="{FF2B5EF4-FFF2-40B4-BE49-F238E27FC236}">
                        <a16:creationId xmlns:a16="http://schemas.microsoft.com/office/drawing/2014/main" id="{73EBBA27-7B12-984F-A3A9-AE22B009725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2" name="グループ化 521">
                  <a:extLst>
                    <a:ext uri="{FF2B5EF4-FFF2-40B4-BE49-F238E27FC236}">
                      <a16:creationId xmlns:a16="http://schemas.microsoft.com/office/drawing/2014/main" id="{DAF843FD-7E9D-BA4A-8C83-097A76329C9A}"/>
                    </a:ext>
                  </a:extLst>
                </p:cNvPr>
                <p:cNvGrpSpPr/>
                <p:nvPr/>
              </p:nvGrpSpPr>
              <p:grpSpPr>
                <a:xfrm>
                  <a:off x="5677772" y="371684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38" name="円/楕円 171">
                    <a:extLst>
                      <a:ext uri="{FF2B5EF4-FFF2-40B4-BE49-F238E27FC236}">
                        <a16:creationId xmlns:a16="http://schemas.microsoft.com/office/drawing/2014/main" id="{1EED220D-C452-C640-8FBD-9CC1FA8FDE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39" name="円/楕円 97">
                    <a:extLst>
                      <a:ext uri="{FF2B5EF4-FFF2-40B4-BE49-F238E27FC236}">
                        <a16:creationId xmlns:a16="http://schemas.microsoft.com/office/drawing/2014/main" id="{CE15A625-E1C7-F649-A2CB-DF00466E20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3" name="グループ化 522">
                  <a:extLst>
                    <a:ext uri="{FF2B5EF4-FFF2-40B4-BE49-F238E27FC236}">
                      <a16:creationId xmlns:a16="http://schemas.microsoft.com/office/drawing/2014/main" id="{1A19ADC4-6E4E-9B4E-931D-4B7D8EF0F7D9}"/>
                    </a:ext>
                  </a:extLst>
                </p:cNvPr>
                <p:cNvGrpSpPr/>
                <p:nvPr/>
              </p:nvGrpSpPr>
              <p:grpSpPr>
                <a:xfrm>
                  <a:off x="5820804" y="381719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36" name="円/楕円 174">
                    <a:extLst>
                      <a:ext uri="{FF2B5EF4-FFF2-40B4-BE49-F238E27FC236}">
                        <a16:creationId xmlns:a16="http://schemas.microsoft.com/office/drawing/2014/main" id="{ABC16EC8-6457-4E4B-A5CC-D2F5E09657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37" name="円/楕円 97">
                    <a:extLst>
                      <a:ext uri="{FF2B5EF4-FFF2-40B4-BE49-F238E27FC236}">
                        <a16:creationId xmlns:a16="http://schemas.microsoft.com/office/drawing/2014/main" id="{F189C2E8-3BFF-BF4F-82EC-30818E02BB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4" name="グループ化 523">
                  <a:extLst>
                    <a:ext uri="{FF2B5EF4-FFF2-40B4-BE49-F238E27FC236}">
                      <a16:creationId xmlns:a16="http://schemas.microsoft.com/office/drawing/2014/main" id="{5BEE3061-D70D-B440-A78B-01FD500FDDA3}"/>
                    </a:ext>
                  </a:extLst>
                </p:cNvPr>
                <p:cNvGrpSpPr/>
                <p:nvPr/>
              </p:nvGrpSpPr>
              <p:grpSpPr>
                <a:xfrm>
                  <a:off x="5764989" y="376341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34" name="円/楕円 177">
                    <a:extLst>
                      <a:ext uri="{FF2B5EF4-FFF2-40B4-BE49-F238E27FC236}">
                        <a16:creationId xmlns:a16="http://schemas.microsoft.com/office/drawing/2014/main" id="{6BFD692A-43BA-2E46-9F36-724138DE9F4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35" name="円/楕円 97">
                    <a:extLst>
                      <a:ext uri="{FF2B5EF4-FFF2-40B4-BE49-F238E27FC236}">
                        <a16:creationId xmlns:a16="http://schemas.microsoft.com/office/drawing/2014/main" id="{E7D1A953-2E9A-A944-A701-1158BC9AD92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5" name="グループ化 524">
                  <a:extLst>
                    <a:ext uri="{FF2B5EF4-FFF2-40B4-BE49-F238E27FC236}">
                      <a16:creationId xmlns:a16="http://schemas.microsoft.com/office/drawing/2014/main" id="{B6984EF6-D6E6-7043-8C75-726C0A20BC26}"/>
                    </a:ext>
                  </a:extLst>
                </p:cNvPr>
                <p:cNvGrpSpPr/>
                <p:nvPr/>
              </p:nvGrpSpPr>
              <p:grpSpPr>
                <a:xfrm>
                  <a:off x="5660111" y="379183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32" name="円/楕円 180">
                    <a:extLst>
                      <a:ext uri="{FF2B5EF4-FFF2-40B4-BE49-F238E27FC236}">
                        <a16:creationId xmlns:a16="http://schemas.microsoft.com/office/drawing/2014/main" id="{0E9C5C3F-B6E1-2345-BC92-2FB337C54BA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33" name="円/楕円 97">
                    <a:extLst>
                      <a:ext uri="{FF2B5EF4-FFF2-40B4-BE49-F238E27FC236}">
                        <a16:creationId xmlns:a16="http://schemas.microsoft.com/office/drawing/2014/main" id="{E748A802-5FC8-4749-9532-E0C8CB101DC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6" name="グループ化 525">
                  <a:extLst>
                    <a:ext uri="{FF2B5EF4-FFF2-40B4-BE49-F238E27FC236}">
                      <a16:creationId xmlns:a16="http://schemas.microsoft.com/office/drawing/2014/main" id="{90DCC468-7C9F-7045-A881-679EF291267A}"/>
                    </a:ext>
                  </a:extLst>
                </p:cNvPr>
                <p:cNvGrpSpPr/>
                <p:nvPr/>
              </p:nvGrpSpPr>
              <p:grpSpPr>
                <a:xfrm>
                  <a:off x="5728066" y="3840066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30" name="円/楕円 183">
                    <a:extLst>
                      <a:ext uri="{FF2B5EF4-FFF2-40B4-BE49-F238E27FC236}">
                        <a16:creationId xmlns:a16="http://schemas.microsoft.com/office/drawing/2014/main" id="{5B282F71-C910-5D4C-BEF9-4C006616107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31" name="円/楕円 97">
                    <a:extLst>
                      <a:ext uri="{FF2B5EF4-FFF2-40B4-BE49-F238E27FC236}">
                        <a16:creationId xmlns:a16="http://schemas.microsoft.com/office/drawing/2014/main" id="{53CAF3AD-7622-4249-85D1-EECBDA6FFED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527" name="グループ化 526">
                  <a:extLst>
                    <a:ext uri="{FF2B5EF4-FFF2-40B4-BE49-F238E27FC236}">
                      <a16:creationId xmlns:a16="http://schemas.microsoft.com/office/drawing/2014/main" id="{F8E1D51C-6CA8-A242-B8C4-22CEB44D333A}"/>
                    </a:ext>
                  </a:extLst>
                </p:cNvPr>
                <p:cNvGrpSpPr/>
                <p:nvPr/>
              </p:nvGrpSpPr>
              <p:grpSpPr>
                <a:xfrm>
                  <a:off x="5594042" y="374236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528" name="円/楕円 186">
                    <a:extLst>
                      <a:ext uri="{FF2B5EF4-FFF2-40B4-BE49-F238E27FC236}">
                        <a16:creationId xmlns:a16="http://schemas.microsoft.com/office/drawing/2014/main" id="{07BEC5D1-F41B-A14E-9F95-BBE5AD3A979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29" name="円/楕円 97">
                    <a:extLst>
                      <a:ext uri="{FF2B5EF4-FFF2-40B4-BE49-F238E27FC236}">
                        <a16:creationId xmlns:a16="http://schemas.microsoft.com/office/drawing/2014/main" id="{CEA8F4AB-4F47-7746-9958-7BE8755395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65" name="グループ化 264">
                <a:extLst>
                  <a:ext uri="{FF2B5EF4-FFF2-40B4-BE49-F238E27FC236}">
                    <a16:creationId xmlns:a16="http://schemas.microsoft.com/office/drawing/2014/main" id="{7D36BF95-9DDE-BE4F-B96D-F774ADC677A5}"/>
                  </a:ext>
                </a:extLst>
              </p:cNvPr>
              <p:cNvGrpSpPr/>
              <p:nvPr/>
            </p:nvGrpSpPr>
            <p:grpSpPr>
              <a:xfrm>
                <a:off x="5942537" y="5305437"/>
                <a:ext cx="586387" cy="679258"/>
                <a:chOff x="5516488" y="3529385"/>
                <a:chExt cx="469674" cy="544060"/>
              </a:xfrm>
            </p:grpSpPr>
            <p:grpSp>
              <p:nvGrpSpPr>
                <p:cNvPr id="424" name="グループ化 423">
                  <a:extLst>
                    <a:ext uri="{FF2B5EF4-FFF2-40B4-BE49-F238E27FC236}">
                      <a16:creationId xmlns:a16="http://schemas.microsoft.com/office/drawing/2014/main" id="{D9239AD5-80B9-D144-823B-98975D957480}"/>
                    </a:ext>
                  </a:extLst>
                </p:cNvPr>
                <p:cNvGrpSpPr/>
                <p:nvPr/>
              </p:nvGrpSpPr>
              <p:grpSpPr>
                <a:xfrm>
                  <a:off x="5701169" y="3529385"/>
                  <a:ext cx="98494" cy="98494"/>
                  <a:chOff x="8469540" y="301182"/>
                  <a:chExt cx="247497" cy="247496"/>
                </a:xfrm>
              </p:grpSpPr>
              <p:sp>
                <p:nvSpPr>
                  <p:cNvPr id="500" name="円/楕円 147">
                    <a:extLst>
                      <a:ext uri="{FF2B5EF4-FFF2-40B4-BE49-F238E27FC236}">
                        <a16:creationId xmlns:a16="http://schemas.microsoft.com/office/drawing/2014/main" id="{A721AF9D-334C-F54C-B908-D2D2C73C003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69540" y="301182"/>
                    <a:ext cx="247497" cy="2474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501" name="円/楕円 97">
                    <a:extLst>
                      <a:ext uri="{FF2B5EF4-FFF2-40B4-BE49-F238E27FC236}">
                        <a16:creationId xmlns:a16="http://schemas.microsoft.com/office/drawing/2014/main" id="{51F3DE90-7B62-D249-BD04-CF97915BC78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03975" y="335614"/>
                    <a:ext cx="91318" cy="913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5" name="グループ化 424">
                  <a:extLst>
                    <a:ext uri="{FF2B5EF4-FFF2-40B4-BE49-F238E27FC236}">
                      <a16:creationId xmlns:a16="http://schemas.microsoft.com/office/drawing/2014/main" id="{1B79DA8F-B6ED-9140-B9EC-95F0D3D73188}"/>
                    </a:ext>
                  </a:extLst>
                </p:cNvPr>
                <p:cNvGrpSpPr/>
                <p:nvPr/>
              </p:nvGrpSpPr>
              <p:grpSpPr>
                <a:xfrm>
                  <a:off x="5823210" y="3974951"/>
                  <a:ext cx="98494" cy="98494"/>
                  <a:chOff x="8443449" y="510752"/>
                  <a:chExt cx="247497" cy="247497"/>
                </a:xfrm>
              </p:grpSpPr>
              <p:sp>
                <p:nvSpPr>
                  <p:cNvPr id="498" name="円/楕円 145">
                    <a:extLst>
                      <a:ext uri="{FF2B5EF4-FFF2-40B4-BE49-F238E27FC236}">
                        <a16:creationId xmlns:a16="http://schemas.microsoft.com/office/drawing/2014/main" id="{1BD3302E-C95D-5440-B3EA-2AE2ABA48B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43449" y="51075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99" name="円/楕円 97">
                    <a:extLst>
                      <a:ext uri="{FF2B5EF4-FFF2-40B4-BE49-F238E27FC236}">
                        <a16:creationId xmlns:a16="http://schemas.microsoft.com/office/drawing/2014/main" id="{924E0D14-FE81-914F-8515-6203EE5C62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77882" y="545185"/>
                    <a:ext cx="91321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6" name="グループ化 425">
                  <a:extLst>
                    <a:ext uri="{FF2B5EF4-FFF2-40B4-BE49-F238E27FC236}">
                      <a16:creationId xmlns:a16="http://schemas.microsoft.com/office/drawing/2014/main" id="{AE41CD7B-EE61-CD40-A2BA-E3A637853137}"/>
                    </a:ext>
                  </a:extLst>
                </p:cNvPr>
                <p:cNvGrpSpPr/>
                <p:nvPr/>
              </p:nvGrpSpPr>
              <p:grpSpPr>
                <a:xfrm>
                  <a:off x="5838658" y="390408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96" name="円/楕円 143">
                    <a:extLst>
                      <a:ext uri="{FF2B5EF4-FFF2-40B4-BE49-F238E27FC236}">
                        <a16:creationId xmlns:a16="http://schemas.microsoft.com/office/drawing/2014/main" id="{E5DCC205-864E-CE45-A583-56C0DBAFB38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97" name="円/楕円 97">
                    <a:extLst>
                      <a:ext uri="{FF2B5EF4-FFF2-40B4-BE49-F238E27FC236}">
                        <a16:creationId xmlns:a16="http://schemas.microsoft.com/office/drawing/2014/main" id="{688DA25F-B5BB-654E-9A5C-997D671A9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7" name="グループ化 426">
                  <a:extLst>
                    <a:ext uri="{FF2B5EF4-FFF2-40B4-BE49-F238E27FC236}">
                      <a16:creationId xmlns:a16="http://schemas.microsoft.com/office/drawing/2014/main" id="{23CFBDD5-DC15-5A43-8B21-5D3B0331F354}"/>
                    </a:ext>
                  </a:extLst>
                </p:cNvPr>
                <p:cNvGrpSpPr/>
                <p:nvPr/>
              </p:nvGrpSpPr>
              <p:grpSpPr>
                <a:xfrm>
                  <a:off x="5887668" y="3814558"/>
                  <a:ext cx="98494" cy="98494"/>
                  <a:chOff x="8361278" y="468152"/>
                  <a:chExt cx="247497" cy="247497"/>
                </a:xfrm>
              </p:grpSpPr>
              <p:sp>
                <p:nvSpPr>
                  <p:cNvPr id="494" name="円/楕円 141">
                    <a:extLst>
                      <a:ext uri="{FF2B5EF4-FFF2-40B4-BE49-F238E27FC236}">
                        <a16:creationId xmlns:a16="http://schemas.microsoft.com/office/drawing/2014/main" id="{C785C85B-8005-704F-9530-CDA776FB518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61278" y="46815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95" name="円/楕円 97">
                    <a:extLst>
                      <a:ext uri="{FF2B5EF4-FFF2-40B4-BE49-F238E27FC236}">
                        <a16:creationId xmlns:a16="http://schemas.microsoft.com/office/drawing/2014/main" id="{7CF4AE93-2E0D-1D4B-AD13-76F246B66F9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95711" y="502585"/>
                    <a:ext cx="91318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8" name="グループ化 427">
                  <a:extLst>
                    <a:ext uri="{FF2B5EF4-FFF2-40B4-BE49-F238E27FC236}">
                      <a16:creationId xmlns:a16="http://schemas.microsoft.com/office/drawing/2014/main" id="{7C1BB7F4-295B-3B4C-8493-A245231333C5}"/>
                    </a:ext>
                  </a:extLst>
                </p:cNvPr>
                <p:cNvGrpSpPr/>
                <p:nvPr/>
              </p:nvGrpSpPr>
              <p:grpSpPr>
                <a:xfrm>
                  <a:off x="5852743" y="3624701"/>
                  <a:ext cx="98494" cy="98494"/>
                  <a:chOff x="8465129" y="476672"/>
                  <a:chExt cx="247497" cy="247497"/>
                </a:xfrm>
              </p:grpSpPr>
              <p:sp>
                <p:nvSpPr>
                  <p:cNvPr id="492" name="円/楕円 139">
                    <a:extLst>
                      <a:ext uri="{FF2B5EF4-FFF2-40B4-BE49-F238E27FC236}">
                        <a16:creationId xmlns:a16="http://schemas.microsoft.com/office/drawing/2014/main" id="{A12C50EC-8AD0-C844-B4F8-2CF77710E9C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65129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93" name="円/楕円 97">
                    <a:extLst>
                      <a:ext uri="{FF2B5EF4-FFF2-40B4-BE49-F238E27FC236}">
                        <a16:creationId xmlns:a16="http://schemas.microsoft.com/office/drawing/2014/main" id="{0A041174-3430-1C44-84B2-0CFE4BBBB6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99561" y="511105"/>
                    <a:ext cx="91321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29" name="グループ化 428">
                  <a:extLst>
                    <a:ext uri="{FF2B5EF4-FFF2-40B4-BE49-F238E27FC236}">
                      <a16:creationId xmlns:a16="http://schemas.microsoft.com/office/drawing/2014/main" id="{77689B48-14E0-D54B-A50B-041846A7159F}"/>
                    </a:ext>
                  </a:extLst>
                </p:cNvPr>
                <p:cNvGrpSpPr/>
                <p:nvPr/>
              </p:nvGrpSpPr>
              <p:grpSpPr>
                <a:xfrm>
                  <a:off x="5516488" y="378495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90" name="円/楕円 137">
                    <a:extLst>
                      <a:ext uri="{FF2B5EF4-FFF2-40B4-BE49-F238E27FC236}">
                        <a16:creationId xmlns:a16="http://schemas.microsoft.com/office/drawing/2014/main" id="{740C9BDE-F0F0-4C48-8BCE-DAC3797E192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91" name="円/楕円 97">
                    <a:extLst>
                      <a:ext uri="{FF2B5EF4-FFF2-40B4-BE49-F238E27FC236}">
                        <a16:creationId xmlns:a16="http://schemas.microsoft.com/office/drawing/2014/main" id="{0522B868-AC36-8144-86AE-16355974EA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0" name="グループ化 429">
                  <a:extLst>
                    <a:ext uri="{FF2B5EF4-FFF2-40B4-BE49-F238E27FC236}">
                      <a16:creationId xmlns:a16="http://schemas.microsoft.com/office/drawing/2014/main" id="{3A54690B-4235-0640-A873-8B7084F41580}"/>
                    </a:ext>
                  </a:extLst>
                </p:cNvPr>
                <p:cNvGrpSpPr/>
                <p:nvPr/>
              </p:nvGrpSpPr>
              <p:grpSpPr>
                <a:xfrm>
                  <a:off x="5541471" y="369907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88" name="円/楕円 135">
                    <a:extLst>
                      <a:ext uri="{FF2B5EF4-FFF2-40B4-BE49-F238E27FC236}">
                        <a16:creationId xmlns:a16="http://schemas.microsoft.com/office/drawing/2014/main" id="{9EFA90C3-CA5E-E342-9951-7A549847D12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89" name="円/楕円 97">
                    <a:extLst>
                      <a:ext uri="{FF2B5EF4-FFF2-40B4-BE49-F238E27FC236}">
                        <a16:creationId xmlns:a16="http://schemas.microsoft.com/office/drawing/2014/main" id="{BC6368AB-F6A9-004E-B542-8847B4C2453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1" name="グループ化 430">
                  <a:extLst>
                    <a:ext uri="{FF2B5EF4-FFF2-40B4-BE49-F238E27FC236}">
                      <a16:creationId xmlns:a16="http://schemas.microsoft.com/office/drawing/2014/main" id="{DAFF8357-5194-8247-8FF2-0F70AC618638}"/>
                    </a:ext>
                  </a:extLst>
                </p:cNvPr>
                <p:cNvGrpSpPr/>
                <p:nvPr/>
              </p:nvGrpSpPr>
              <p:grpSpPr>
                <a:xfrm>
                  <a:off x="5612454" y="393985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86" name="円/楕円 133">
                    <a:extLst>
                      <a:ext uri="{FF2B5EF4-FFF2-40B4-BE49-F238E27FC236}">
                        <a16:creationId xmlns:a16="http://schemas.microsoft.com/office/drawing/2014/main" id="{8A236928-0DE1-0240-B5EF-29D2682FB46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87" name="円/楕円 97">
                    <a:extLst>
                      <a:ext uri="{FF2B5EF4-FFF2-40B4-BE49-F238E27FC236}">
                        <a16:creationId xmlns:a16="http://schemas.microsoft.com/office/drawing/2014/main" id="{A5DBB042-776D-1E47-817B-204F93F60B3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2" name="グループ化 431">
                  <a:extLst>
                    <a:ext uri="{FF2B5EF4-FFF2-40B4-BE49-F238E27FC236}">
                      <a16:creationId xmlns:a16="http://schemas.microsoft.com/office/drawing/2014/main" id="{1771E774-4030-A049-A8F8-7174397C69C4}"/>
                    </a:ext>
                  </a:extLst>
                </p:cNvPr>
                <p:cNvGrpSpPr/>
                <p:nvPr/>
              </p:nvGrpSpPr>
              <p:grpSpPr>
                <a:xfrm>
                  <a:off x="5541736" y="388346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84" name="円/楕円 131">
                    <a:extLst>
                      <a:ext uri="{FF2B5EF4-FFF2-40B4-BE49-F238E27FC236}">
                        <a16:creationId xmlns:a16="http://schemas.microsoft.com/office/drawing/2014/main" id="{69CC2935-8668-0145-9F79-799C75EAE2B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85" name="円/楕円 97">
                    <a:extLst>
                      <a:ext uri="{FF2B5EF4-FFF2-40B4-BE49-F238E27FC236}">
                        <a16:creationId xmlns:a16="http://schemas.microsoft.com/office/drawing/2014/main" id="{12EE4954-73FB-3E44-A903-81B38659AE3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3" name="グループ化 432">
                  <a:extLst>
                    <a:ext uri="{FF2B5EF4-FFF2-40B4-BE49-F238E27FC236}">
                      <a16:creationId xmlns:a16="http://schemas.microsoft.com/office/drawing/2014/main" id="{88590B1A-E127-114A-BF08-8FD7C626708D}"/>
                    </a:ext>
                  </a:extLst>
                </p:cNvPr>
                <p:cNvGrpSpPr/>
                <p:nvPr/>
              </p:nvGrpSpPr>
              <p:grpSpPr>
                <a:xfrm>
                  <a:off x="5813038" y="3664984"/>
                  <a:ext cx="98494" cy="98494"/>
                  <a:chOff x="8559623" y="602025"/>
                  <a:chExt cx="247497" cy="247497"/>
                </a:xfrm>
              </p:grpSpPr>
              <p:sp>
                <p:nvSpPr>
                  <p:cNvPr id="482" name="円/楕円 129">
                    <a:extLst>
                      <a:ext uri="{FF2B5EF4-FFF2-40B4-BE49-F238E27FC236}">
                        <a16:creationId xmlns:a16="http://schemas.microsoft.com/office/drawing/2014/main" id="{FD7EDC05-3BB6-6340-A1B2-88A9BA4486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59623" y="602025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83" name="円/楕円 97">
                    <a:extLst>
                      <a:ext uri="{FF2B5EF4-FFF2-40B4-BE49-F238E27FC236}">
                        <a16:creationId xmlns:a16="http://schemas.microsoft.com/office/drawing/2014/main" id="{0BCC2CBA-D338-AF43-8FC0-D7868B110F6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94056" y="636460"/>
                    <a:ext cx="91319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4" name="グループ化 433">
                  <a:extLst>
                    <a:ext uri="{FF2B5EF4-FFF2-40B4-BE49-F238E27FC236}">
                      <a16:creationId xmlns:a16="http://schemas.microsoft.com/office/drawing/2014/main" id="{EFFA7A40-DF77-784F-BE69-9E6267A4FD53}"/>
                    </a:ext>
                  </a:extLst>
                </p:cNvPr>
                <p:cNvGrpSpPr/>
                <p:nvPr/>
              </p:nvGrpSpPr>
              <p:grpSpPr>
                <a:xfrm>
                  <a:off x="5717474" y="391584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80" name="円/楕円 127">
                    <a:extLst>
                      <a:ext uri="{FF2B5EF4-FFF2-40B4-BE49-F238E27FC236}">
                        <a16:creationId xmlns:a16="http://schemas.microsoft.com/office/drawing/2014/main" id="{FD405373-66EC-BF43-BB7C-CA8473040F7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81" name="円/楕円 97">
                    <a:extLst>
                      <a:ext uri="{FF2B5EF4-FFF2-40B4-BE49-F238E27FC236}">
                        <a16:creationId xmlns:a16="http://schemas.microsoft.com/office/drawing/2014/main" id="{E9E96333-F761-BE4C-9E3E-B928ED5E7B5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5" name="グループ化 434">
                  <a:extLst>
                    <a:ext uri="{FF2B5EF4-FFF2-40B4-BE49-F238E27FC236}">
                      <a16:creationId xmlns:a16="http://schemas.microsoft.com/office/drawing/2014/main" id="{37AE52E7-2D38-DE4B-B810-6C51B791AF06}"/>
                    </a:ext>
                  </a:extLst>
                </p:cNvPr>
                <p:cNvGrpSpPr/>
                <p:nvPr/>
              </p:nvGrpSpPr>
              <p:grpSpPr>
                <a:xfrm>
                  <a:off x="5586143" y="365183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78" name="円/楕円 125">
                    <a:extLst>
                      <a:ext uri="{FF2B5EF4-FFF2-40B4-BE49-F238E27FC236}">
                        <a16:creationId xmlns:a16="http://schemas.microsoft.com/office/drawing/2014/main" id="{3514FF04-7B6C-3E40-BF41-C58D8F87288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79" name="円/楕円 97">
                    <a:extLst>
                      <a:ext uri="{FF2B5EF4-FFF2-40B4-BE49-F238E27FC236}">
                        <a16:creationId xmlns:a16="http://schemas.microsoft.com/office/drawing/2014/main" id="{9CB85E21-C9D4-F949-AE0F-EC354CDDE2E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6" name="グループ化 435">
                  <a:extLst>
                    <a:ext uri="{FF2B5EF4-FFF2-40B4-BE49-F238E27FC236}">
                      <a16:creationId xmlns:a16="http://schemas.microsoft.com/office/drawing/2014/main" id="{C6910800-198C-C342-BDA3-4662D5D0ACE3}"/>
                    </a:ext>
                  </a:extLst>
                </p:cNvPr>
                <p:cNvGrpSpPr/>
                <p:nvPr/>
              </p:nvGrpSpPr>
              <p:grpSpPr>
                <a:xfrm>
                  <a:off x="5762138" y="3972408"/>
                  <a:ext cx="98494" cy="98494"/>
                  <a:chOff x="8517962" y="476672"/>
                  <a:chExt cx="247497" cy="247497"/>
                </a:xfrm>
              </p:grpSpPr>
              <p:sp>
                <p:nvSpPr>
                  <p:cNvPr id="476" name="円/楕円 123">
                    <a:extLst>
                      <a:ext uri="{FF2B5EF4-FFF2-40B4-BE49-F238E27FC236}">
                        <a16:creationId xmlns:a16="http://schemas.microsoft.com/office/drawing/2014/main" id="{901ECEF0-B31C-FA4A-B1B0-E7634BD76F6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17962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77" name="円/楕円 97">
                    <a:extLst>
                      <a:ext uri="{FF2B5EF4-FFF2-40B4-BE49-F238E27FC236}">
                        <a16:creationId xmlns:a16="http://schemas.microsoft.com/office/drawing/2014/main" id="{F94493F5-D152-3443-86BD-1C34FF00905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52395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7" name="グループ化 436">
                  <a:extLst>
                    <a:ext uri="{FF2B5EF4-FFF2-40B4-BE49-F238E27FC236}">
                      <a16:creationId xmlns:a16="http://schemas.microsoft.com/office/drawing/2014/main" id="{B5045880-B4B4-6D4C-AF65-1278D5AC44C9}"/>
                    </a:ext>
                  </a:extLst>
                </p:cNvPr>
                <p:cNvGrpSpPr/>
                <p:nvPr/>
              </p:nvGrpSpPr>
              <p:grpSpPr>
                <a:xfrm>
                  <a:off x="5846115" y="373512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74" name="円/楕円 150">
                    <a:extLst>
                      <a:ext uri="{FF2B5EF4-FFF2-40B4-BE49-F238E27FC236}">
                        <a16:creationId xmlns:a16="http://schemas.microsoft.com/office/drawing/2014/main" id="{BD72B2A7-C4F4-C34D-957B-DEBBF6B9D4C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75" name="円/楕円 97">
                    <a:extLst>
                      <a:ext uri="{FF2B5EF4-FFF2-40B4-BE49-F238E27FC236}">
                        <a16:creationId xmlns:a16="http://schemas.microsoft.com/office/drawing/2014/main" id="{D2DD431D-52B4-1B41-ACC9-FECCAABEB3F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8" name="グループ化 437">
                  <a:extLst>
                    <a:ext uri="{FF2B5EF4-FFF2-40B4-BE49-F238E27FC236}">
                      <a16:creationId xmlns:a16="http://schemas.microsoft.com/office/drawing/2014/main" id="{EBEA23C8-7024-4E45-B39F-A0D45A47FEFC}"/>
                    </a:ext>
                  </a:extLst>
                </p:cNvPr>
                <p:cNvGrpSpPr/>
                <p:nvPr/>
              </p:nvGrpSpPr>
              <p:grpSpPr>
                <a:xfrm>
                  <a:off x="5566607" y="3831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72" name="円/楕円 153">
                    <a:extLst>
                      <a:ext uri="{FF2B5EF4-FFF2-40B4-BE49-F238E27FC236}">
                        <a16:creationId xmlns:a16="http://schemas.microsoft.com/office/drawing/2014/main" id="{B3EA78A1-BE2E-3444-912F-7EC97F92D6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73" name="円/楕円 97">
                    <a:extLst>
                      <a:ext uri="{FF2B5EF4-FFF2-40B4-BE49-F238E27FC236}">
                        <a16:creationId xmlns:a16="http://schemas.microsoft.com/office/drawing/2014/main" id="{11A5714C-5343-C148-B0A9-563AEF4BCD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39" name="グループ化 438">
                  <a:extLst>
                    <a:ext uri="{FF2B5EF4-FFF2-40B4-BE49-F238E27FC236}">
                      <a16:creationId xmlns:a16="http://schemas.microsoft.com/office/drawing/2014/main" id="{2282BE53-DB8A-3646-A61B-1ED48CFCBE8E}"/>
                    </a:ext>
                  </a:extLst>
                </p:cNvPr>
                <p:cNvGrpSpPr/>
                <p:nvPr/>
              </p:nvGrpSpPr>
              <p:grpSpPr>
                <a:xfrm>
                  <a:off x="5656707" y="366110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70" name="円/楕円 156">
                    <a:extLst>
                      <a:ext uri="{FF2B5EF4-FFF2-40B4-BE49-F238E27FC236}">
                        <a16:creationId xmlns:a16="http://schemas.microsoft.com/office/drawing/2014/main" id="{46AE3D5F-A03A-AE46-AA94-A0610E9807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71" name="円/楕円 97">
                    <a:extLst>
                      <a:ext uri="{FF2B5EF4-FFF2-40B4-BE49-F238E27FC236}">
                        <a16:creationId xmlns:a16="http://schemas.microsoft.com/office/drawing/2014/main" id="{C17FE3FF-EB01-3442-A0CB-901B48DBED3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0" name="グループ化 439">
                  <a:extLst>
                    <a:ext uri="{FF2B5EF4-FFF2-40B4-BE49-F238E27FC236}">
                      <a16:creationId xmlns:a16="http://schemas.microsoft.com/office/drawing/2014/main" id="{6516000B-09B2-474C-AC46-5157104AD11D}"/>
                    </a:ext>
                  </a:extLst>
                </p:cNvPr>
                <p:cNvGrpSpPr/>
                <p:nvPr/>
              </p:nvGrpSpPr>
              <p:grpSpPr>
                <a:xfrm>
                  <a:off x="5877493" y="3668499"/>
                  <a:ext cx="98494" cy="98494"/>
                  <a:chOff x="8465129" y="476672"/>
                  <a:chExt cx="247497" cy="247497"/>
                </a:xfrm>
              </p:grpSpPr>
              <p:sp>
                <p:nvSpPr>
                  <p:cNvPr id="468" name="円/楕円 159">
                    <a:extLst>
                      <a:ext uri="{FF2B5EF4-FFF2-40B4-BE49-F238E27FC236}">
                        <a16:creationId xmlns:a16="http://schemas.microsoft.com/office/drawing/2014/main" id="{5F2398E6-FCD0-A245-88D3-A642702E4EC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65129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69" name="円/楕円 97">
                    <a:extLst>
                      <a:ext uri="{FF2B5EF4-FFF2-40B4-BE49-F238E27FC236}">
                        <a16:creationId xmlns:a16="http://schemas.microsoft.com/office/drawing/2014/main" id="{74E018AD-AAD0-0340-8EB1-4C670811598C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99562" y="511105"/>
                    <a:ext cx="91319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1" name="グループ化 440">
                  <a:extLst>
                    <a:ext uri="{FF2B5EF4-FFF2-40B4-BE49-F238E27FC236}">
                      <a16:creationId xmlns:a16="http://schemas.microsoft.com/office/drawing/2014/main" id="{77DC0A9A-15D6-1947-AD24-839F308FADD7}"/>
                    </a:ext>
                  </a:extLst>
                </p:cNvPr>
                <p:cNvGrpSpPr/>
                <p:nvPr/>
              </p:nvGrpSpPr>
              <p:grpSpPr>
                <a:xfrm>
                  <a:off x="5745111" y="370253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66" name="円/楕円 162">
                    <a:extLst>
                      <a:ext uri="{FF2B5EF4-FFF2-40B4-BE49-F238E27FC236}">
                        <a16:creationId xmlns:a16="http://schemas.microsoft.com/office/drawing/2014/main" id="{45EA40B1-5EC5-0C4A-93D9-EE1CB1D5C9D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67" name="円/楕円 97">
                    <a:extLst>
                      <a:ext uri="{FF2B5EF4-FFF2-40B4-BE49-F238E27FC236}">
                        <a16:creationId xmlns:a16="http://schemas.microsoft.com/office/drawing/2014/main" id="{4C4F958C-F9AC-0E4C-AC38-E4C5880229D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2" name="グループ化 441">
                  <a:extLst>
                    <a:ext uri="{FF2B5EF4-FFF2-40B4-BE49-F238E27FC236}">
                      <a16:creationId xmlns:a16="http://schemas.microsoft.com/office/drawing/2014/main" id="{7B5904A9-E221-5F4F-9DA1-4F59EDB4C4E2}"/>
                    </a:ext>
                  </a:extLst>
                </p:cNvPr>
                <p:cNvGrpSpPr/>
                <p:nvPr/>
              </p:nvGrpSpPr>
              <p:grpSpPr>
                <a:xfrm>
                  <a:off x="5793132" y="38940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64" name="円/楕円 165">
                    <a:extLst>
                      <a:ext uri="{FF2B5EF4-FFF2-40B4-BE49-F238E27FC236}">
                        <a16:creationId xmlns:a16="http://schemas.microsoft.com/office/drawing/2014/main" id="{62BE74C7-0D92-7448-B02B-F6808BCD1D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65" name="円/楕円 97">
                    <a:extLst>
                      <a:ext uri="{FF2B5EF4-FFF2-40B4-BE49-F238E27FC236}">
                        <a16:creationId xmlns:a16="http://schemas.microsoft.com/office/drawing/2014/main" id="{48D9E3E6-79F2-6747-BDE8-78F5DFBE80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3" name="グループ化 442">
                  <a:extLst>
                    <a:ext uri="{FF2B5EF4-FFF2-40B4-BE49-F238E27FC236}">
                      <a16:creationId xmlns:a16="http://schemas.microsoft.com/office/drawing/2014/main" id="{588A28B3-F684-9840-AF95-2E01F95D0F03}"/>
                    </a:ext>
                  </a:extLst>
                </p:cNvPr>
                <p:cNvGrpSpPr/>
                <p:nvPr/>
              </p:nvGrpSpPr>
              <p:grpSpPr>
                <a:xfrm>
                  <a:off x="5640506" y="38656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62" name="円/楕円 168">
                    <a:extLst>
                      <a:ext uri="{FF2B5EF4-FFF2-40B4-BE49-F238E27FC236}">
                        <a16:creationId xmlns:a16="http://schemas.microsoft.com/office/drawing/2014/main" id="{5158638B-D889-284E-A6DF-CE7D365D68F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63" name="円/楕円 97">
                    <a:extLst>
                      <a:ext uri="{FF2B5EF4-FFF2-40B4-BE49-F238E27FC236}">
                        <a16:creationId xmlns:a16="http://schemas.microsoft.com/office/drawing/2014/main" id="{9C338F7F-CDED-7D4C-A3CA-DD38C2F684F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4" name="グループ化 443">
                  <a:extLst>
                    <a:ext uri="{FF2B5EF4-FFF2-40B4-BE49-F238E27FC236}">
                      <a16:creationId xmlns:a16="http://schemas.microsoft.com/office/drawing/2014/main" id="{A18EFD54-BAAB-BA4D-8A12-E1BB94A965D7}"/>
                    </a:ext>
                  </a:extLst>
                </p:cNvPr>
                <p:cNvGrpSpPr/>
                <p:nvPr/>
              </p:nvGrpSpPr>
              <p:grpSpPr>
                <a:xfrm>
                  <a:off x="5677772" y="371684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60" name="円/楕円 171">
                    <a:extLst>
                      <a:ext uri="{FF2B5EF4-FFF2-40B4-BE49-F238E27FC236}">
                        <a16:creationId xmlns:a16="http://schemas.microsoft.com/office/drawing/2014/main" id="{7BF572AD-0D78-C94C-A31F-AF0DC99C699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61" name="円/楕円 97">
                    <a:extLst>
                      <a:ext uri="{FF2B5EF4-FFF2-40B4-BE49-F238E27FC236}">
                        <a16:creationId xmlns:a16="http://schemas.microsoft.com/office/drawing/2014/main" id="{69B0EDB3-F6C5-4A49-80D8-3F546AF37A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5" name="グループ化 444">
                  <a:extLst>
                    <a:ext uri="{FF2B5EF4-FFF2-40B4-BE49-F238E27FC236}">
                      <a16:creationId xmlns:a16="http://schemas.microsoft.com/office/drawing/2014/main" id="{3623B006-EE0E-CA4F-96CA-CA343F2B5AA6}"/>
                    </a:ext>
                  </a:extLst>
                </p:cNvPr>
                <p:cNvGrpSpPr/>
                <p:nvPr/>
              </p:nvGrpSpPr>
              <p:grpSpPr>
                <a:xfrm>
                  <a:off x="5826594" y="3824546"/>
                  <a:ext cx="98494" cy="98494"/>
                  <a:chOff x="8330966" y="495144"/>
                  <a:chExt cx="247497" cy="247497"/>
                </a:xfrm>
              </p:grpSpPr>
              <p:sp>
                <p:nvSpPr>
                  <p:cNvPr id="458" name="円/楕円 174">
                    <a:extLst>
                      <a:ext uri="{FF2B5EF4-FFF2-40B4-BE49-F238E27FC236}">
                        <a16:creationId xmlns:a16="http://schemas.microsoft.com/office/drawing/2014/main" id="{FD4EE62D-3B36-584C-B155-655E76A6858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30966" y="495144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59" name="円/楕円 97">
                    <a:extLst>
                      <a:ext uri="{FF2B5EF4-FFF2-40B4-BE49-F238E27FC236}">
                        <a16:creationId xmlns:a16="http://schemas.microsoft.com/office/drawing/2014/main" id="{D6C6AEB6-0A9E-724E-A3D1-BBA74A24834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65399" y="529577"/>
                    <a:ext cx="91318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6" name="グループ化 445">
                  <a:extLst>
                    <a:ext uri="{FF2B5EF4-FFF2-40B4-BE49-F238E27FC236}">
                      <a16:creationId xmlns:a16="http://schemas.microsoft.com/office/drawing/2014/main" id="{52A526DC-657B-FE43-8045-024666570A84}"/>
                    </a:ext>
                  </a:extLst>
                </p:cNvPr>
                <p:cNvGrpSpPr/>
                <p:nvPr/>
              </p:nvGrpSpPr>
              <p:grpSpPr>
                <a:xfrm>
                  <a:off x="5764989" y="376341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56" name="円/楕円 177">
                    <a:extLst>
                      <a:ext uri="{FF2B5EF4-FFF2-40B4-BE49-F238E27FC236}">
                        <a16:creationId xmlns:a16="http://schemas.microsoft.com/office/drawing/2014/main" id="{CD7B2657-9957-BA42-A099-23914BFF768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57" name="円/楕円 97">
                    <a:extLst>
                      <a:ext uri="{FF2B5EF4-FFF2-40B4-BE49-F238E27FC236}">
                        <a16:creationId xmlns:a16="http://schemas.microsoft.com/office/drawing/2014/main" id="{EFCF5208-DABD-814B-B1CD-FD20B3CDC0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7" name="グループ化 446">
                  <a:extLst>
                    <a:ext uri="{FF2B5EF4-FFF2-40B4-BE49-F238E27FC236}">
                      <a16:creationId xmlns:a16="http://schemas.microsoft.com/office/drawing/2014/main" id="{1B7E7046-F052-854A-8B88-3D69C40A15FE}"/>
                    </a:ext>
                  </a:extLst>
                </p:cNvPr>
                <p:cNvGrpSpPr/>
                <p:nvPr/>
              </p:nvGrpSpPr>
              <p:grpSpPr>
                <a:xfrm>
                  <a:off x="5660111" y="379183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54" name="円/楕円 180">
                    <a:extLst>
                      <a:ext uri="{FF2B5EF4-FFF2-40B4-BE49-F238E27FC236}">
                        <a16:creationId xmlns:a16="http://schemas.microsoft.com/office/drawing/2014/main" id="{A06268A2-A319-E848-B4EC-E7F2A48CCE3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55" name="円/楕円 97">
                    <a:extLst>
                      <a:ext uri="{FF2B5EF4-FFF2-40B4-BE49-F238E27FC236}">
                        <a16:creationId xmlns:a16="http://schemas.microsoft.com/office/drawing/2014/main" id="{F4EA00D0-31EE-9047-9CB6-9740F320F6F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8" name="グループ化 447">
                  <a:extLst>
                    <a:ext uri="{FF2B5EF4-FFF2-40B4-BE49-F238E27FC236}">
                      <a16:creationId xmlns:a16="http://schemas.microsoft.com/office/drawing/2014/main" id="{E14E9E2E-3866-9048-A3AB-59D46EDCFDD0}"/>
                    </a:ext>
                  </a:extLst>
                </p:cNvPr>
                <p:cNvGrpSpPr/>
                <p:nvPr/>
              </p:nvGrpSpPr>
              <p:grpSpPr>
                <a:xfrm>
                  <a:off x="5728066" y="3840066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52" name="円/楕円 183">
                    <a:extLst>
                      <a:ext uri="{FF2B5EF4-FFF2-40B4-BE49-F238E27FC236}">
                        <a16:creationId xmlns:a16="http://schemas.microsoft.com/office/drawing/2014/main" id="{164CC5BE-BCEA-644D-8D45-753E7086492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53" name="円/楕円 97">
                    <a:extLst>
                      <a:ext uri="{FF2B5EF4-FFF2-40B4-BE49-F238E27FC236}">
                        <a16:creationId xmlns:a16="http://schemas.microsoft.com/office/drawing/2014/main" id="{044F4015-ABE3-9245-82CE-D7E68C30705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449" name="グループ化 448">
                  <a:extLst>
                    <a:ext uri="{FF2B5EF4-FFF2-40B4-BE49-F238E27FC236}">
                      <a16:creationId xmlns:a16="http://schemas.microsoft.com/office/drawing/2014/main" id="{8EC4A3EE-D3C3-BF49-B712-3D7FD4C06C06}"/>
                    </a:ext>
                  </a:extLst>
                </p:cNvPr>
                <p:cNvGrpSpPr/>
                <p:nvPr/>
              </p:nvGrpSpPr>
              <p:grpSpPr>
                <a:xfrm>
                  <a:off x="5594042" y="374236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50" name="円/楕円 186">
                    <a:extLst>
                      <a:ext uri="{FF2B5EF4-FFF2-40B4-BE49-F238E27FC236}">
                        <a16:creationId xmlns:a16="http://schemas.microsoft.com/office/drawing/2014/main" id="{B2A5D2C2-BA73-6948-9BED-4E688AFF2F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51" name="円/楕円 97">
                    <a:extLst>
                      <a:ext uri="{FF2B5EF4-FFF2-40B4-BE49-F238E27FC236}">
                        <a16:creationId xmlns:a16="http://schemas.microsoft.com/office/drawing/2014/main" id="{4A77EF63-9851-9048-8F21-C761CA7AAE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66" name="グループ化 265">
                <a:extLst>
                  <a:ext uri="{FF2B5EF4-FFF2-40B4-BE49-F238E27FC236}">
                    <a16:creationId xmlns:a16="http://schemas.microsoft.com/office/drawing/2014/main" id="{2644294B-FEF5-A148-9146-7DDF8078E888}"/>
                  </a:ext>
                </a:extLst>
              </p:cNvPr>
              <p:cNvGrpSpPr/>
              <p:nvPr/>
            </p:nvGrpSpPr>
            <p:grpSpPr>
              <a:xfrm>
                <a:off x="5465608" y="5487826"/>
                <a:ext cx="610101" cy="669142"/>
                <a:chOff x="5479641" y="3599222"/>
                <a:chExt cx="488667" cy="535957"/>
              </a:xfrm>
            </p:grpSpPr>
            <p:grpSp>
              <p:nvGrpSpPr>
                <p:cNvPr id="346" name="グループ化 345">
                  <a:extLst>
                    <a:ext uri="{FF2B5EF4-FFF2-40B4-BE49-F238E27FC236}">
                      <a16:creationId xmlns:a16="http://schemas.microsoft.com/office/drawing/2014/main" id="{65D3A9D7-048D-EA4B-A11A-65FFE793B94E}"/>
                    </a:ext>
                  </a:extLst>
                </p:cNvPr>
                <p:cNvGrpSpPr/>
                <p:nvPr/>
              </p:nvGrpSpPr>
              <p:grpSpPr>
                <a:xfrm>
                  <a:off x="5640231" y="359922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22" name="円/楕円 147">
                    <a:extLst>
                      <a:ext uri="{FF2B5EF4-FFF2-40B4-BE49-F238E27FC236}">
                        <a16:creationId xmlns:a16="http://schemas.microsoft.com/office/drawing/2014/main" id="{D9AD9775-D7C7-0D44-88ED-94C9B39514E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23" name="円/楕円 97">
                    <a:extLst>
                      <a:ext uri="{FF2B5EF4-FFF2-40B4-BE49-F238E27FC236}">
                        <a16:creationId xmlns:a16="http://schemas.microsoft.com/office/drawing/2014/main" id="{AE2C7FE0-C09B-5040-802E-F583F184F5F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47" name="グループ化 346">
                  <a:extLst>
                    <a:ext uri="{FF2B5EF4-FFF2-40B4-BE49-F238E27FC236}">
                      <a16:creationId xmlns:a16="http://schemas.microsoft.com/office/drawing/2014/main" id="{6F191CEA-0425-0844-8C90-905267228CA8}"/>
                    </a:ext>
                  </a:extLst>
                </p:cNvPr>
                <p:cNvGrpSpPr/>
                <p:nvPr/>
              </p:nvGrpSpPr>
              <p:grpSpPr>
                <a:xfrm>
                  <a:off x="5846623" y="4036685"/>
                  <a:ext cx="98494" cy="98494"/>
                  <a:chOff x="8502281" y="665879"/>
                  <a:chExt cx="247497" cy="247497"/>
                </a:xfrm>
              </p:grpSpPr>
              <p:sp>
                <p:nvSpPr>
                  <p:cNvPr id="420" name="円/楕円 145">
                    <a:extLst>
                      <a:ext uri="{FF2B5EF4-FFF2-40B4-BE49-F238E27FC236}">
                        <a16:creationId xmlns:a16="http://schemas.microsoft.com/office/drawing/2014/main" id="{F7D5F934-B4AA-8441-A71C-2C65EDCBC60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02281" y="665879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21" name="円/楕円 97">
                    <a:extLst>
                      <a:ext uri="{FF2B5EF4-FFF2-40B4-BE49-F238E27FC236}">
                        <a16:creationId xmlns:a16="http://schemas.microsoft.com/office/drawing/2014/main" id="{21CB0D53-C4E3-6047-84A1-892650A6C16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36714" y="700311"/>
                    <a:ext cx="91320" cy="913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48" name="グループ化 347">
                  <a:extLst>
                    <a:ext uri="{FF2B5EF4-FFF2-40B4-BE49-F238E27FC236}">
                      <a16:creationId xmlns:a16="http://schemas.microsoft.com/office/drawing/2014/main" id="{DC5A3008-4284-AA40-92A7-3061E3D8E433}"/>
                    </a:ext>
                  </a:extLst>
                </p:cNvPr>
                <p:cNvGrpSpPr/>
                <p:nvPr/>
              </p:nvGrpSpPr>
              <p:grpSpPr>
                <a:xfrm>
                  <a:off x="5838658" y="390408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18" name="円/楕円 143">
                    <a:extLst>
                      <a:ext uri="{FF2B5EF4-FFF2-40B4-BE49-F238E27FC236}">
                        <a16:creationId xmlns:a16="http://schemas.microsoft.com/office/drawing/2014/main" id="{E31D24C9-23AD-F844-AFFD-4474A64EDEA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19" name="円/楕円 97">
                    <a:extLst>
                      <a:ext uri="{FF2B5EF4-FFF2-40B4-BE49-F238E27FC236}">
                        <a16:creationId xmlns:a16="http://schemas.microsoft.com/office/drawing/2014/main" id="{C72F5D9B-E866-7849-9B59-B5301F47F3C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49" name="グループ化 348">
                  <a:extLst>
                    <a:ext uri="{FF2B5EF4-FFF2-40B4-BE49-F238E27FC236}">
                      <a16:creationId xmlns:a16="http://schemas.microsoft.com/office/drawing/2014/main" id="{7333B75A-5626-AB49-BCFD-14B1C13871C0}"/>
                    </a:ext>
                  </a:extLst>
                </p:cNvPr>
                <p:cNvGrpSpPr/>
                <p:nvPr/>
              </p:nvGrpSpPr>
              <p:grpSpPr>
                <a:xfrm>
                  <a:off x="5869814" y="381794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16" name="円/楕円 141">
                    <a:extLst>
                      <a:ext uri="{FF2B5EF4-FFF2-40B4-BE49-F238E27FC236}">
                        <a16:creationId xmlns:a16="http://schemas.microsoft.com/office/drawing/2014/main" id="{EF804BAA-DD55-BB4E-B0CF-266B592CB59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17" name="円/楕円 97">
                    <a:extLst>
                      <a:ext uri="{FF2B5EF4-FFF2-40B4-BE49-F238E27FC236}">
                        <a16:creationId xmlns:a16="http://schemas.microsoft.com/office/drawing/2014/main" id="{81D417ED-5AA5-5E4C-81E8-B5F2F9850C4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0" name="グループ化 349">
                  <a:extLst>
                    <a:ext uri="{FF2B5EF4-FFF2-40B4-BE49-F238E27FC236}">
                      <a16:creationId xmlns:a16="http://schemas.microsoft.com/office/drawing/2014/main" id="{37D71F80-4D10-ED4C-A5CD-B0E5CE9F1515}"/>
                    </a:ext>
                  </a:extLst>
                </p:cNvPr>
                <p:cNvGrpSpPr/>
                <p:nvPr/>
              </p:nvGrpSpPr>
              <p:grpSpPr>
                <a:xfrm>
                  <a:off x="5793561" y="362470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14" name="円/楕円 139">
                    <a:extLst>
                      <a:ext uri="{FF2B5EF4-FFF2-40B4-BE49-F238E27FC236}">
                        <a16:creationId xmlns:a16="http://schemas.microsoft.com/office/drawing/2014/main" id="{585E16BF-28EA-EC44-83AA-4D1DCC1E1F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15" name="円/楕円 97">
                    <a:extLst>
                      <a:ext uri="{FF2B5EF4-FFF2-40B4-BE49-F238E27FC236}">
                        <a16:creationId xmlns:a16="http://schemas.microsoft.com/office/drawing/2014/main" id="{D7D09BDF-B48D-ED4B-BC5E-00D6AE339CA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1" name="グループ化 350">
                  <a:extLst>
                    <a:ext uri="{FF2B5EF4-FFF2-40B4-BE49-F238E27FC236}">
                      <a16:creationId xmlns:a16="http://schemas.microsoft.com/office/drawing/2014/main" id="{A3441361-BD98-4A43-8A0E-5160471BFE04}"/>
                    </a:ext>
                  </a:extLst>
                </p:cNvPr>
                <p:cNvGrpSpPr/>
                <p:nvPr/>
              </p:nvGrpSpPr>
              <p:grpSpPr>
                <a:xfrm>
                  <a:off x="5479641" y="3721171"/>
                  <a:ext cx="98494" cy="98494"/>
                  <a:chOff x="8223824" y="316411"/>
                  <a:chExt cx="247497" cy="247497"/>
                </a:xfrm>
              </p:grpSpPr>
              <p:sp>
                <p:nvSpPr>
                  <p:cNvPr id="412" name="円/楕円 137">
                    <a:extLst>
                      <a:ext uri="{FF2B5EF4-FFF2-40B4-BE49-F238E27FC236}">
                        <a16:creationId xmlns:a16="http://schemas.microsoft.com/office/drawing/2014/main" id="{ABDA0417-1DCE-BB4C-9845-896B8528676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23824" y="316411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13" name="円/楕円 97">
                    <a:extLst>
                      <a:ext uri="{FF2B5EF4-FFF2-40B4-BE49-F238E27FC236}">
                        <a16:creationId xmlns:a16="http://schemas.microsoft.com/office/drawing/2014/main" id="{25B19A5E-658E-0445-96BA-BFC8C1D1846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58257" y="350844"/>
                    <a:ext cx="91318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2" name="グループ化 351">
                  <a:extLst>
                    <a:ext uri="{FF2B5EF4-FFF2-40B4-BE49-F238E27FC236}">
                      <a16:creationId xmlns:a16="http://schemas.microsoft.com/office/drawing/2014/main" id="{ED87C746-59E7-2D42-A2A0-BA4117427DD2}"/>
                    </a:ext>
                  </a:extLst>
                </p:cNvPr>
                <p:cNvGrpSpPr/>
                <p:nvPr/>
              </p:nvGrpSpPr>
              <p:grpSpPr>
                <a:xfrm>
                  <a:off x="5541471" y="369907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10" name="円/楕円 135">
                    <a:extLst>
                      <a:ext uri="{FF2B5EF4-FFF2-40B4-BE49-F238E27FC236}">
                        <a16:creationId xmlns:a16="http://schemas.microsoft.com/office/drawing/2014/main" id="{F1987FD7-D5A8-0640-B035-60BF8D323F7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11" name="円/楕円 97">
                    <a:extLst>
                      <a:ext uri="{FF2B5EF4-FFF2-40B4-BE49-F238E27FC236}">
                        <a16:creationId xmlns:a16="http://schemas.microsoft.com/office/drawing/2014/main" id="{FEFDDFD3-0F6B-8B4A-A677-0EB3FDBE447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3" name="グループ化 352">
                  <a:extLst>
                    <a:ext uri="{FF2B5EF4-FFF2-40B4-BE49-F238E27FC236}">
                      <a16:creationId xmlns:a16="http://schemas.microsoft.com/office/drawing/2014/main" id="{1E6F4BFE-4B52-F248-B544-9F67EEF8D321}"/>
                    </a:ext>
                  </a:extLst>
                </p:cNvPr>
                <p:cNvGrpSpPr/>
                <p:nvPr/>
              </p:nvGrpSpPr>
              <p:grpSpPr>
                <a:xfrm>
                  <a:off x="5645891" y="3985018"/>
                  <a:ext cx="98494" cy="98494"/>
                  <a:chOff x="8400440" y="590153"/>
                  <a:chExt cx="247497" cy="247497"/>
                </a:xfrm>
              </p:grpSpPr>
              <p:sp>
                <p:nvSpPr>
                  <p:cNvPr id="408" name="円/楕円 133">
                    <a:extLst>
                      <a:ext uri="{FF2B5EF4-FFF2-40B4-BE49-F238E27FC236}">
                        <a16:creationId xmlns:a16="http://schemas.microsoft.com/office/drawing/2014/main" id="{5B315D2D-AA66-2146-81FC-D6E0D8940C2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00440" y="590153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09" name="円/楕円 97">
                    <a:extLst>
                      <a:ext uri="{FF2B5EF4-FFF2-40B4-BE49-F238E27FC236}">
                        <a16:creationId xmlns:a16="http://schemas.microsoft.com/office/drawing/2014/main" id="{F74245B2-1EDD-C149-A76E-A5883FE8AB6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434875" y="624588"/>
                    <a:ext cx="91318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4" name="グループ化 353">
                  <a:extLst>
                    <a:ext uri="{FF2B5EF4-FFF2-40B4-BE49-F238E27FC236}">
                      <a16:creationId xmlns:a16="http://schemas.microsoft.com/office/drawing/2014/main" id="{864258D8-63D2-B448-BA09-22E52217E407}"/>
                    </a:ext>
                  </a:extLst>
                </p:cNvPr>
                <p:cNvGrpSpPr/>
                <p:nvPr/>
              </p:nvGrpSpPr>
              <p:grpSpPr>
                <a:xfrm>
                  <a:off x="5531563" y="3867041"/>
                  <a:ext cx="98494" cy="98494"/>
                  <a:chOff x="8290856" y="435403"/>
                  <a:chExt cx="247497" cy="247496"/>
                </a:xfrm>
              </p:grpSpPr>
              <p:sp>
                <p:nvSpPr>
                  <p:cNvPr id="406" name="円/楕円 131">
                    <a:extLst>
                      <a:ext uri="{FF2B5EF4-FFF2-40B4-BE49-F238E27FC236}">
                        <a16:creationId xmlns:a16="http://schemas.microsoft.com/office/drawing/2014/main" id="{4B9FEF75-3773-264A-A623-773D4389E7F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90856" y="435403"/>
                    <a:ext cx="247497" cy="2474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07" name="円/楕円 97">
                    <a:extLst>
                      <a:ext uri="{FF2B5EF4-FFF2-40B4-BE49-F238E27FC236}">
                        <a16:creationId xmlns:a16="http://schemas.microsoft.com/office/drawing/2014/main" id="{CD3B3A27-24F8-9F48-80FC-135F1E22BC8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25287" y="46983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5" name="グループ化 354">
                  <a:extLst>
                    <a:ext uri="{FF2B5EF4-FFF2-40B4-BE49-F238E27FC236}">
                      <a16:creationId xmlns:a16="http://schemas.microsoft.com/office/drawing/2014/main" id="{C335BEDC-9CA4-8645-B697-A569F4C5371C}"/>
                    </a:ext>
                  </a:extLst>
                </p:cNvPr>
                <p:cNvGrpSpPr/>
                <p:nvPr/>
              </p:nvGrpSpPr>
              <p:grpSpPr>
                <a:xfrm>
                  <a:off x="5716252" y="361509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04" name="円/楕円 129">
                    <a:extLst>
                      <a:ext uri="{FF2B5EF4-FFF2-40B4-BE49-F238E27FC236}">
                        <a16:creationId xmlns:a16="http://schemas.microsoft.com/office/drawing/2014/main" id="{CAC4B2E0-398E-8A44-AEEF-ABE64025978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05" name="円/楕円 97">
                    <a:extLst>
                      <a:ext uri="{FF2B5EF4-FFF2-40B4-BE49-F238E27FC236}">
                        <a16:creationId xmlns:a16="http://schemas.microsoft.com/office/drawing/2014/main" id="{61899091-B167-9D46-BAC0-16BEE6FFEAA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6" name="グループ化 355">
                  <a:extLst>
                    <a:ext uri="{FF2B5EF4-FFF2-40B4-BE49-F238E27FC236}">
                      <a16:creationId xmlns:a16="http://schemas.microsoft.com/office/drawing/2014/main" id="{F12C4B97-A52C-234D-A64A-D161A66318E7}"/>
                    </a:ext>
                  </a:extLst>
                </p:cNvPr>
                <p:cNvGrpSpPr/>
                <p:nvPr/>
              </p:nvGrpSpPr>
              <p:grpSpPr>
                <a:xfrm>
                  <a:off x="5717474" y="391584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02" name="円/楕円 127">
                    <a:extLst>
                      <a:ext uri="{FF2B5EF4-FFF2-40B4-BE49-F238E27FC236}">
                        <a16:creationId xmlns:a16="http://schemas.microsoft.com/office/drawing/2014/main" id="{796E0C61-A51C-2942-8148-4A91F114769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03" name="円/楕円 97">
                    <a:extLst>
                      <a:ext uri="{FF2B5EF4-FFF2-40B4-BE49-F238E27FC236}">
                        <a16:creationId xmlns:a16="http://schemas.microsoft.com/office/drawing/2014/main" id="{E5D7E56E-B71F-2049-AEDA-36AC54D89E6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7" name="グループ化 356">
                  <a:extLst>
                    <a:ext uri="{FF2B5EF4-FFF2-40B4-BE49-F238E27FC236}">
                      <a16:creationId xmlns:a16="http://schemas.microsoft.com/office/drawing/2014/main" id="{4375D304-C1C8-FD48-A27C-D1CE2AAA9167}"/>
                    </a:ext>
                  </a:extLst>
                </p:cNvPr>
                <p:cNvGrpSpPr/>
                <p:nvPr/>
              </p:nvGrpSpPr>
              <p:grpSpPr>
                <a:xfrm>
                  <a:off x="5586143" y="365183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400" name="円/楕円 125">
                    <a:extLst>
                      <a:ext uri="{FF2B5EF4-FFF2-40B4-BE49-F238E27FC236}">
                        <a16:creationId xmlns:a16="http://schemas.microsoft.com/office/drawing/2014/main" id="{A461F2AE-95F1-C745-A852-553E6DD29C8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401" name="円/楕円 97">
                    <a:extLst>
                      <a:ext uri="{FF2B5EF4-FFF2-40B4-BE49-F238E27FC236}">
                        <a16:creationId xmlns:a16="http://schemas.microsoft.com/office/drawing/2014/main" id="{1F1EDC2C-306F-A548-9B0E-B296EDFCDB2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8" name="グループ化 357">
                  <a:extLst>
                    <a:ext uri="{FF2B5EF4-FFF2-40B4-BE49-F238E27FC236}">
                      <a16:creationId xmlns:a16="http://schemas.microsoft.com/office/drawing/2014/main" id="{4711B777-F4A1-344A-8EAC-34D80926D474}"/>
                    </a:ext>
                  </a:extLst>
                </p:cNvPr>
                <p:cNvGrpSpPr/>
                <p:nvPr/>
              </p:nvGrpSpPr>
              <p:grpSpPr>
                <a:xfrm>
                  <a:off x="5696884" y="4026504"/>
                  <a:ext cx="98494" cy="98494"/>
                  <a:chOff x="8353949" y="612605"/>
                  <a:chExt cx="247496" cy="247497"/>
                </a:xfrm>
              </p:grpSpPr>
              <p:sp>
                <p:nvSpPr>
                  <p:cNvPr id="398" name="円/楕円 123">
                    <a:extLst>
                      <a:ext uri="{FF2B5EF4-FFF2-40B4-BE49-F238E27FC236}">
                        <a16:creationId xmlns:a16="http://schemas.microsoft.com/office/drawing/2014/main" id="{EC80648E-4FAF-4F4A-92CA-7ADF46386B2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53949" y="612605"/>
                    <a:ext cx="247496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99" name="円/楕円 97">
                    <a:extLst>
                      <a:ext uri="{FF2B5EF4-FFF2-40B4-BE49-F238E27FC236}">
                        <a16:creationId xmlns:a16="http://schemas.microsoft.com/office/drawing/2014/main" id="{ABB4EA8F-D2DC-F041-9BF8-0A354C282A8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88381" y="647038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59" name="グループ化 358">
                  <a:extLst>
                    <a:ext uri="{FF2B5EF4-FFF2-40B4-BE49-F238E27FC236}">
                      <a16:creationId xmlns:a16="http://schemas.microsoft.com/office/drawing/2014/main" id="{CF201E0C-BD53-B144-BA8E-2E6DEA2ECF4B}"/>
                    </a:ext>
                  </a:extLst>
                </p:cNvPr>
                <p:cNvGrpSpPr/>
                <p:nvPr/>
              </p:nvGrpSpPr>
              <p:grpSpPr>
                <a:xfrm>
                  <a:off x="5846115" y="373512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96" name="円/楕円 150">
                    <a:extLst>
                      <a:ext uri="{FF2B5EF4-FFF2-40B4-BE49-F238E27FC236}">
                        <a16:creationId xmlns:a16="http://schemas.microsoft.com/office/drawing/2014/main" id="{4258D7F7-8598-7C4B-A304-DDA4391B8E5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97" name="円/楕円 97">
                    <a:extLst>
                      <a:ext uri="{FF2B5EF4-FFF2-40B4-BE49-F238E27FC236}">
                        <a16:creationId xmlns:a16="http://schemas.microsoft.com/office/drawing/2014/main" id="{515ED49F-A791-8B48-B530-A80C08259D9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0" name="グループ化 359">
                  <a:extLst>
                    <a:ext uri="{FF2B5EF4-FFF2-40B4-BE49-F238E27FC236}">
                      <a16:creationId xmlns:a16="http://schemas.microsoft.com/office/drawing/2014/main" id="{6BA8266F-5736-3944-8D86-8A25B5FAABF6}"/>
                    </a:ext>
                  </a:extLst>
                </p:cNvPr>
                <p:cNvGrpSpPr/>
                <p:nvPr/>
              </p:nvGrpSpPr>
              <p:grpSpPr>
                <a:xfrm>
                  <a:off x="5500014" y="3794198"/>
                  <a:ext cx="98493" cy="98494"/>
                  <a:chOff x="8149138" y="382952"/>
                  <a:chExt cx="247496" cy="247497"/>
                </a:xfrm>
              </p:grpSpPr>
              <p:sp>
                <p:nvSpPr>
                  <p:cNvPr id="394" name="円/楕円 153">
                    <a:extLst>
                      <a:ext uri="{FF2B5EF4-FFF2-40B4-BE49-F238E27FC236}">
                        <a16:creationId xmlns:a16="http://schemas.microsoft.com/office/drawing/2014/main" id="{5171F5E6-5ACC-B24D-AE20-EC1F0E9CCD3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49138" y="382952"/>
                    <a:ext cx="247496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95" name="円/楕円 97">
                    <a:extLst>
                      <a:ext uri="{FF2B5EF4-FFF2-40B4-BE49-F238E27FC236}">
                        <a16:creationId xmlns:a16="http://schemas.microsoft.com/office/drawing/2014/main" id="{4B7EBA39-69EF-EA41-9530-4816C8190F8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83570" y="417385"/>
                    <a:ext cx="91321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1" name="グループ化 360">
                  <a:extLst>
                    <a:ext uri="{FF2B5EF4-FFF2-40B4-BE49-F238E27FC236}">
                      <a16:creationId xmlns:a16="http://schemas.microsoft.com/office/drawing/2014/main" id="{BA979703-DA1D-0F43-8EE2-6890A581E00D}"/>
                    </a:ext>
                  </a:extLst>
                </p:cNvPr>
                <p:cNvGrpSpPr/>
                <p:nvPr/>
              </p:nvGrpSpPr>
              <p:grpSpPr>
                <a:xfrm>
                  <a:off x="5656707" y="366110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92" name="円/楕円 156">
                    <a:extLst>
                      <a:ext uri="{FF2B5EF4-FFF2-40B4-BE49-F238E27FC236}">
                        <a16:creationId xmlns:a16="http://schemas.microsoft.com/office/drawing/2014/main" id="{89C7E89E-FA65-AF43-AE77-C47DCBE33AC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93" name="円/楕円 97">
                    <a:extLst>
                      <a:ext uri="{FF2B5EF4-FFF2-40B4-BE49-F238E27FC236}">
                        <a16:creationId xmlns:a16="http://schemas.microsoft.com/office/drawing/2014/main" id="{7BF2F86F-CCEF-9E4C-93FA-1E35BB0961A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2" name="グループ化 361">
                  <a:extLst>
                    <a:ext uri="{FF2B5EF4-FFF2-40B4-BE49-F238E27FC236}">
                      <a16:creationId xmlns:a16="http://schemas.microsoft.com/office/drawing/2014/main" id="{6A5F37E2-56EC-3243-BA63-4041B7854197}"/>
                    </a:ext>
                  </a:extLst>
                </p:cNvPr>
                <p:cNvGrpSpPr/>
                <p:nvPr/>
              </p:nvGrpSpPr>
              <p:grpSpPr>
                <a:xfrm>
                  <a:off x="5818311" y="3668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90" name="円/楕円 159">
                    <a:extLst>
                      <a:ext uri="{FF2B5EF4-FFF2-40B4-BE49-F238E27FC236}">
                        <a16:creationId xmlns:a16="http://schemas.microsoft.com/office/drawing/2014/main" id="{9AF70BCB-338F-BF49-B76B-67EA8924383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91" name="円/楕円 97">
                    <a:extLst>
                      <a:ext uri="{FF2B5EF4-FFF2-40B4-BE49-F238E27FC236}">
                        <a16:creationId xmlns:a16="http://schemas.microsoft.com/office/drawing/2014/main" id="{8A8C262F-C466-214A-B8FA-E5BDA7105B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3" name="グループ化 362">
                  <a:extLst>
                    <a:ext uri="{FF2B5EF4-FFF2-40B4-BE49-F238E27FC236}">
                      <a16:creationId xmlns:a16="http://schemas.microsoft.com/office/drawing/2014/main" id="{D3A69233-5C28-7648-93A8-C0C2A5A564BE}"/>
                    </a:ext>
                  </a:extLst>
                </p:cNvPr>
                <p:cNvGrpSpPr/>
                <p:nvPr/>
              </p:nvGrpSpPr>
              <p:grpSpPr>
                <a:xfrm>
                  <a:off x="5745111" y="370253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88" name="円/楕円 162">
                    <a:extLst>
                      <a:ext uri="{FF2B5EF4-FFF2-40B4-BE49-F238E27FC236}">
                        <a16:creationId xmlns:a16="http://schemas.microsoft.com/office/drawing/2014/main" id="{68A79BCD-639C-C34D-9FD4-85340812F138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89" name="円/楕円 97">
                    <a:extLst>
                      <a:ext uri="{FF2B5EF4-FFF2-40B4-BE49-F238E27FC236}">
                        <a16:creationId xmlns:a16="http://schemas.microsoft.com/office/drawing/2014/main" id="{E1218345-E0BC-2B42-8177-4A3C5680603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4" name="グループ化 363">
                  <a:extLst>
                    <a:ext uri="{FF2B5EF4-FFF2-40B4-BE49-F238E27FC236}">
                      <a16:creationId xmlns:a16="http://schemas.microsoft.com/office/drawing/2014/main" id="{2ECCCB60-8217-9041-8D7A-00EF69B993CE}"/>
                    </a:ext>
                  </a:extLst>
                </p:cNvPr>
                <p:cNvGrpSpPr/>
                <p:nvPr/>
              </p:nvGrpSpPr>
              <p:grpSpPr>
                <a:xfrm>
                  <a:off x="5793132" y="38940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86" name="円/楕円 165">
                    <a:extLst>
                      <a:ext uri="{FF2B5EF4-FFF2-40B4-BE49-F238E27FC236}">
                        <a16:creationId xmlns:a16="http://schemas.microsoft.com/office/drawing/2014/main" id="{6387EF58-AAA8-A947-A13C-07B56691687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87" name="円/楕円 97">
                    <a:extLst>
                      <a:ext uri="{FF2B5EF4-FFF2-40B4-BE49-F238E27FC236}">
                        <a16:creationId xmlns:a16="http://schemas.microsoft.com/office/drawing/2014/main" id="{568FF12A-F7E9-BD4D-A268-AD6642E8B4F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5" name="グループ化 364">
                  <a:extLst>
                    <a:ext uri="{FF2B5EF4-FFF2-40B4-BE49-F238E27FC236}">
                      <a16:creationId xmlns:a16="http://schemas.microsoft.com/office/drawing/2014/main" id="{C19262A8-FE1A-724F-8C7D-B4D754DA5BC0}"/>
                    </a:ext>
                  </a:extLst>
                </p:cNvPr>
                <p:cNvGrpSpPr/>
                <p:nvPr/>
              </p:nvGrpSpPr>
              <p:grpSpPr>
                <a:xfrm>
                  <a:off x="5573147" y="3942553"/>
                  <a:ext cx="98494" cy="98494"/>
                  <a:chOff x="8147156" y="669905"/>
                  <a:chExt cx="247497" cy="247496"/>
                </a:xfrm>
              </p:grpSpPr>
              <p:sp>
                <p:nvSpPr>
                  <p:cNvPr id="384" name="円/楕円 168">
                    <a:extLst>
                      <a:ext uri="{FF2B5EF4-FFF2-40B4-BE49-F238E27FC236}">
                        <a16:creationId xmlns:a16="http://schemas.microsoft.com/office/drawing/2014/main" id="{B365BCAB-30E2-844E-8EB0-DA3EF0F8910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47156" y="669905"/>
                    <a:ext cx="247497" cy="2474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85" name="円/楕円 97">
                    <a:extLst>
                      <a:ext uri="{FF2B5EF4-FFF2-40B4-BE49-F238E27FC236}">
                        <a16:creationId xmlns:a16="http://schemas.microsoft.com/office/drawing/2014/main" id="{670F3F45-AED3-6543-86C3-C407855EB875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81589" y="704338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6" name="グループ化 365">
                  <a:extLst>
                    <a:ext uri="{FF2B5EF4-FFF2-40B4-BE49-F238E27FC236}">
                      <a16:creationId xmlns:a16="http://schemas.microsoft.com/office/drawing/2014/main" id="{B3FF3E19-3E32-AD4E-A4F8-AA593C928843}"/>
                    </a:ext>
                  </a:extLst>
                </p:cNvPr>
                <p:cNvGrpSpPr/>
                <p:nvPr/>
              </p:nvGrpSpPr>
              <p:grpSpPr>
                <a:xfrm>
                  <a:off x="5677772" y="371684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82" name="円/楕円 171">
                    <a:extLst>
                      <a:ext uri="{FF2B5EF4-FFF2-40B4-BE49-F238E27FC236}">
                        <a16:creationId xmlns:a16="http://schemas.microsoft.com/office/drawing/2014/main" id="{8636374D-CE3D-154B-8CE2-FD60E82A47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83" name="円/楕円 97">
                    <a:extLst>
                      <a:ext uri="{FF2B5EF4-FFF2-40B4-BE49-F238E27FC236}">
                        <a16:creationId xmlns:a16="http://schemas.microsoft.com/office/drawing/2014/main" id="{ABC4762A-937A-7F4D-AFE2-AF2CBA42D6B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7" name="グループ化 366">
                  <a:extLst>
                    <a:ext uri="{FF2B5EF4-FFF2-40B4-BE49-F238E27FC236}">
                      <a16:creationId xmlns:a16="http://schemas.microsoft.com/office/drawing/2014/main" id="{2979CC54-0C01-C64C-9191-9AC0EBB5AD13}"/>
                    </a:ext>
                  </a:extLst>
                </p:cNvPr>
                <p:cNvGrpSpPr/>
                <p:nvPr/>
              </p:nvGrpSpPr>
              <p:grpSpPr>
                <a:xfrm>
                  <a:off x="5820804" y="381719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80" name="円/楕円 174">
                    <a:extLst>
                      <a:ext uri="{FF2B5EF4-FFF2-40B4-BE49-F238E27FC236}">
                        <a16:creationId xmlns:a16="http://schemas.microsoft.com/office/drawing/2014/main" id="{7D22F0DD-7F92-274B-9092-AC45EC1C8F5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81" name="円/楕円 97">
                    <a:extLst>
                      <a:ext uri="{FF2B5EF4-FFF2-40B4-BE49-F238E27FC236}">
                        <a16:creationId xmlns:a16="http://schemas.microsoft.com/office/drawing/2014/main" id="{42E5D459-B6D2-B14C-8A76-D72CCC10AA2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8" name="グループ化 367">
                  <a:extLst>
                    <a:ext uri="{FF2B5EF4-FFF2-40B4-BE49-F238E27FC236}">
                      <a16:creationId xmlns:a16="http://schemas.microsoft.com/office/drawing/2014/main" id="{20A0E8E2-1553-0E48-B098-F6BEF134BBC3}"/>
                    </a:ext>
                  </a:extLst>
                </p:cNvPr>
                <p:cNvGrpSpPr/>
                <p:nvPr/>
              </p:nvGrpSpPr>
              <p:grpSpPr>
                <a:xfrm>
                  <a:off x="5764989" y="376341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78" name="円/楕円 177">
                    <a:extLst>
                      <a:ext uri="{FF2B5EF4-FFF2-40B4-BE49-F238E27FC236}">
                        <a16:creationId xmlns:a16="http://schemas.microsoft.com/office/drawing/2014/main" id="{6B99F1C1-FF28-9042-9529-F111EA315C1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79" name="円/楕円 97">
                    <a:extLst>
                      <a:ext uri="{FF2B5EF4-FFF2-40B4-BE49-F238E27FC236}">
                        <a16:creationId xmlns:a16="http://schemas.microsoft.com/office/drawing/2014/main" id="{083DC4D7-E87E-B845-BC38-51B37734D417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69" name="グループ化 368">
                  <a:extLst>
                    <a:ext uri="{FF2B5EF4-FFF2-40B4-BE49-F238E27FC236}">
                      <a16:creationId xmlns:a16="http://schemas.microsoft.com/office/drawing/2014/main" id="{8EC82A70-56CC-C64D-8F9B-9667B85EAA07}"/>
                    </a:ext>
                  </a:extLst>
                </p:cNvPr>
                <p:cNvGrpSpPr/>
                <p:nvPr/>
              </p:nvGrpSpPr>
              <p:grpSpPr>
                <a:xfrm>
                  <a:off x="5660111" y="379183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76" name="円/楕円 180">
                    <a:extLst>
                      <a:ext uri="{FF2B5EF4-FFF2-40B4-BE49-F238E27FC236}">
                        <a16:creationId xmlns:a16="http://schemas.microsoft.com/office/drawing/2014/main" id="{570720C3-D293-AA42-8054-E974C26B3C65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77" name="円/楕円 97">
                    <a:extLst>
                      <a:ext uri="{FF2B5EF4-FFF2-40B4-BE49-F238E27FC236}">
                        <a16:creationId xmlns:a16="http://schemas.microsoft.com/office/drawing/2014/main" id="{7822E452-11F1-E043-9BBF-C75334E19B1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70" name="グループ化 369">
                  <a:extLst>
                    <a:ext uri="{FF2B5EF4-FFF2-40B4-BE49-F238E27FC236}">
                      <a16:creationId xmlns:a16="http://schemas.microsoft.com/office/drawing/2014/main" id="{D1F9E095-80F2-C64F-A888-97AAE543F647}"/>
                    </a:ext>
                  </a:extLst>
                </p:cNvPr>
                <p:cNvGrpSpPr/>
                <p:nvPr/>
              </p:nvGrpSpPr>
              <p:grpSpPr>
                <a:xfrm>
                  <a:off x="5728066" y="3840066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74" name="円/楕円 183">
                    <a:extLst>
                      <a:ext uri="{FF2B5EF4-FFF2-40B4-BE49-F238E27FC236}">
                        <a16:creationId xmlns:a16="http://schemas.microsoft.com/office/drawing/2014/main" id="{2F100D4D-96C0-384E-A247-A9BA4AA6F72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75" name="円/楕円 97">
                    <a:extLst>
                      <a:ext uri="{FF2B5EF4-FFF2-40B4-BE49-F238E27FC236}">
                        <a16:creationId xmlns:a16="http://schemas.microsoft.com/office/drawing/2014/main" id="{B0379790-A430-794B-B8EC-7482FDB95164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371" name="グループ化 370">
                  <a:extLst>
                    <a:ext uri="{FF2B5EF4-FFF2-40B4-BE49-F238E27FC236}">
                      <a16:creationId xmlns:a16="http://schemas.microsoft.com/office/drawing/2014/main" id="{07831B75-B19A-6E4B-8D87-2A1E7FEFFD41}"/>
                    </a:ext>
                  </a:extLst>
                </p:cNvPr>
                <p:cNvGrpSpPr/>
                <p:nvPr/>
              </p:nvGrpSpPr>
              <p:grpSpPr>
                <a:xfrm>
                  <a:off x="5557790" y="3771938"/>
                  <a:ext cx="98494" cy="98494"/>
                  <a:chOff x="8225291" y="550968"/>
                  <a:chExt cx="247496" cy="247496"/>
                </a:xfrm>
              </p:grpSpPr>
              <p:sp>
                <p:nvSpPr>
                  <p:cNvPr id="372" name="円/楕円 186">
                    <a:extLst>
                      <a:ext uri="{FF2B5EF4-FFF2-40B4-BE49-F238E27FC236}">
                        <a16:creationId xmlns:a16="http://schemas.microsoft.com/office/drawing/2014/main" id="{12AE0CA7-B73A-2942-9DF2-3873F870611A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225291" y="550968"/>
                    <a:ext cx="247496" cy="247496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73" name="円/楕円 97">
                    <a:extLst>
                      <a:ext uri="{FF2B5EF4-FFF2-40B4-BE49-F238E27FC236}">
                        <a16:creationId xmlns:a16="http://schemas.microsoft.com/office/drawing/2014/main" id="{FA52B061-32CB-E243-A57D-DD72298AF2E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59724" y="585400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  <p:grpSp>
            <p:nvGrpSpPr>
              <p:cNvPr id="267" name="グループ化 266">
                <a:extLst>
                  <a:ext uri="{FF2B5EF4-FFF2-40B4-BE49-F238E27FC236}">
                    <a16:creationId xmlns:a16="http://schemas.microsoft.com/office/drawing/2014/main" id="{616BC6E9-55E7-EB41-8BD9-ABA7DFA509B5}"/>
                  </a:ext>
                </a:extLst>
              </p:cNvPr>
              <p:cNvGrpSpPr/>
              <p:nvPr/>
            </p:nvGrpSpPr>
            <p:grpSpPr>
              <a:xfrm>
                <a:off x="5601184" y="5411185"/>
                <a:ext cx="648209" cy="669381"/>
                <a:chOff x="5471079" y="3580432"/>
                <a:chExt cx="519189" cy="536153"/>
              </a:xfrm>
            </p:grpSpPr>
            <p:grpSp>
              <p:nvGrpSpPr>
                <p:cNvPr id="268" name="グループ化 267">
                  <a:extLst>
                    <a:ext uri="{FF2B5EF4-FFF2-40B4-BE49-F238E27FC236}">
                      <a16:creationId xmlns:a16="http://schemas.microsoft.com/office/drawing/2014/main" id="{A91DD391-A0DA-F047-A3EC-C4A0EE572930}"/>
                    </a:ext>
                  </a:extLst>
                </p:cNvPr>
                <p:cNvGrpSpPr/>
                <p:nvPr/>
              </p:nvGrpSpPr>
              <p:grpSpPr>
                <a:xfrm>
                  <a:off x="5640231" y="359922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44" name="円/楕円 147">
                    <a:extLst>
                      <a:ext uri="{FF2B5EF4-FFF2-40B4-BE49-F238E27FC236}">
                        <a16:creationId xmlns:a16="http://schemas.microsoft.com/office/drawing/2014/main" id="{9C3265EA-6E7D-7B45-99F8-6FFC08766C0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45" name="円/楕円 97">
                    <a:extLst>
                      <a:ext uri="{FF2B5EF4-FFF2-40B4-BE49-F238E27FC236}">
                        <a16:creationId xmlns:a16="http://schemas.microsoft.com/office/drawing/2014/main" id="{4B72DF84-989E-294E-9F12-7F48DB1E8BC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69" name="グループ化 268">
                  <a:extLst>
                    <a:ext uri="{FF2B5EF4-FFF2-40B4-BE49-F238E27FC236}">
                      <a16:creationId xmlns:a16="http://schemas.microsoft.com/office/drawing/2014/main" id="{4F091DE0-6079-7A4A-B434-5D1BD57DB971}"/>
                    </a:ext>
                  </a:extLst>
                </p:cNvPr>
                <p:cNvGrpSpPr/>
                <p:nvPr/>
              </p:nvGrpSpPr>
              <p:grpSpPr>
                <a:xfrm>
                  <a:off x="5772656" y="396138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42" name="円/楕円 145">
                    <a:extLst>
                      <a:ext uri="{FF2B5EF4-FFF2-40B4-BE49-F238E27FC236}">
                        <a16:creationId xmlns:a16="http://schemas.microsoft.com/office/drawing/2014/main" id="{830D5D4A-0195-3849-A748-5F8F9C2A80C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43" name="円/楕円 97">
                    <a:extLst>
                      <a:ext uri="{FF2B5EF4-FFF2-40B4-BE49-F238E27FC236}">
                        <a16:creationId xmlns:a16="http://schemas.microsoft.com/office/drawing/2014/main" id="{8E6E5C19-09FD-1240-9AA9-5E67480E1F76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0" name="グループ化 269">
                  <a:extLst>
                    <a:ext uri="{FF2B5EF4-FFF2-40B4-BE49-F238E27FC236}">
                      <a16:creationId xmlns:a16="http://schemas.microsoft.com/office/drawing/2014/main" id="{755FF053-37AB-AC45-B00D-A009E6749D06}"/>
                    </a:ext>
                  </a:extLst>
                </p:cNvPr>
                <p:cNvGrpSpPr/>
                <p:nvPr/>
              </p:nvGrpSpPr>
              <p:grpSpPr>
                <a:xfrm>
                  <a:off x="5838658" y="390408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40" name="円/楕円 143">
                    <a:extLst>
                      <a:ext uri="{FF2B5EF4-FFF2-40B4-BE49-F238E27FC236}">
                        <a16:creationId xmlns:a16="http://schemas.microsoft.com/office/drawing/2014/main" id="{F112DC98-0EC6-5B48-8B4C-322CF604040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41" name="円/楕円 97">
                    <a:extLst>
                      <a:ext uri="{FF2B5EF4-FFF2-40B4-BE49-F238E27FC236}">
                        <a16:creationId xmlns:a16="http://schemas.microsoft.com/office/drawing/2014/main" id="{5A3E539D-F71F-A045-BD8C-BFA82D9BA5F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1" name="グループ化 270">
                  <a:extLst>
                    <a:ext uri="{FF2B5EF4-FFF2-40B4-BE49-F238E27FC236}">
                      <a16:creationId xmlns:a16="http://schemas.microsoft.com/office/drawing/2014/main" id="{531CE267-5583-C04C-8B37-B60E984F8187}"/>
                    </a:ext>
                  </a:extLst>
                </p:cNvPr>
                <p:cNvGrpSpPr/>
                <p:nvPr/>
              </p:nvGrpSpPr>
              <p:grpSpPr>
                <a:xfrm>
                  <a:off x="5869814" y="381794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38" name="円/楕円 141">
                    <a:extLst>
                      <a:ext uri="{FF2B5EF4-FFF2-40B4-BE49-F238E27FC236}">
                        <a16:creationId xmlns:a16="http://schemas.microsoft.com/office/drawing/2014/main" id="{6D6B74B0-61E4-6940-B1D3-24E67E11615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39" name="円/楕円 97">
                    <a:extLst>
                      <a:ext uri="{FF2B5EF4-FFF2-40B4-BE49-F238E27FC236}">
                        <a16:creationId xmlns:a16="http://schemas.microsoft.com/office/drawing/2014/main" id="{637D7654-2AAF-8841-9706-C45EA782F55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2" name="グループ化 271">
                  <a:extLst>
                    <a:ext uri="{FF2B5EF4-FFF2-40B4-BE49-F238E27FC236}">
                      <a16:creationId xmlns:a16="http://schemas.microsoft.com/office/drawing/2014/main" id="{A8EE99D0-6758-5743-8095-400F3CDB1DB0}"/>
                    </a:ext>
                  </a:extLst>
                </p:cNvPr>
                <p:cNvGrpSpPr/>
                <p:nvPr/>
              </p:nvGrpSpPr>
              <p:grpSpPr>
                <a:xfrm>
                  <a:off x="5891774" y="3580432"/>
                  <a:ext cx="98494" cy="98494"/>
                  <a:chOff x="8563168" y="365428"/>
                  <a:chExt cx="247496" cy="247497"/>
                </a:xfrm>
              </p:grpSpPr>
              <p:sp>
                <p:nvSpPr>
                  <p:cNvPr id="336" name="円/楕円 139">
                    <a:extLst>
                      <a:ext uri="{FF2B5EF4-FFF2-40B4-BE49-F238E27FC236}">
                        <a16:creationId xmlns:a16="http://schemas.microsoft.com/office/drawing/2014/main" id="{A667ACF4-9819-AB4C-8E28-D159CF8B14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63168" y="365428"/>
                    <a:ext cx="247496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37" name="円/楕円 97">
                    <a:extLst>
                      <a:ext uri="{FF2B5EF4-FFF2-40B4-BE49-F238E27FC236}">
                        <a16:creationId xmlns:a16="http://schemas.microsoft.com/office/drawing/2014/main" id="{76AFB0F5-6330-4347-B2BC-00723496611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97600" y="399861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3" name="グループ化 272">
                  <a:extLst>
                    <a:ext uri="{FF2B5EF4-FFF2-40B4-BE49-F238E27FC236}">
                      <a16:creationId xmlns:a16="http://schemas.microsoft.com/office/drawing/2014/main" id="{5D014CF9-A76D-5447-B7BB-B20AC9E8294D}"/>
                    </a:ext>
                  </a:extLst>
                </p:cNvPr>
                <p:cNvGrpSpPr/>
                <p:nvPr/>
              </p:nvGrpSpPr>
              <p:grpSpPr>
                <a:xfrm>
                  <a:off x="5516488" y="3784952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34" name="円/楕円 137">
                    <a:extLst>
                      <a:ext uri="{FF2B5EF4-FFF2-40B4-BE49-F238E27FC236}">
                        <a16:creationId xmlns:a16="http://schemas.microsoft.com/office/drawing/2014/main" id="{BAAE0C7D-793B-1048-901D-17FDD7ABF10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35" name="円/楕円 97">
                    <a:extLst>
                      <a:ext uri="{FF2B5EF4-FFF2-40B4-BE49-F238E27FC236}">
                        <a16:creationId xmlns:a16="http://schemas.microsoft.com/office/drawing/2014/main" id="{87D21EB8-FB45-E440-B7D4-023D553D27C2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4" name="グループ化 273">
                  <a:extLst>
                    <a:ext uri="{FF2B5EF4-FFF2-40B4-BE49-F238E27FC236}">
                      <a16:creationId xmlns:a16="http://schemas.microsoft.com/office/drawing/2014/main" id="{54D36AB2-EA96-7343-9FBD-27DB5EFF28D4}"/>
                    </a:ext>
                  </a:extLst>
                </p:cNvPr>
                <p:cNvGrpSpPr/>
                <p:nvPr/>
              </p:nvGrpSpPr>
              <p:grpSpPr>
                <a:xfrm>
                  <a:off x="5541471" y="369907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32" name="円/楕円 135">
                    <a:extLst>
                      <a:ext uri="{FF2B5EF4-FFF2-40B4-BE49-F238E27FC236}">
                        <a16:creationId xmlns:a16="http://schemas.microsoft.com/office/drawing/2014/main" id="{29EA30A5-A280-904F-8AFE-BA7F6068658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33" name="円/楕円 97">
                    <a:extLst>
                      <a:ext uri="{FF2B5EF4-FFF2-40B4-BE49-F238E27FC236}">
                        <a16:creationId xmlns:a16="http://schemas.microsoft.com/office/drawing/2014/main" id="{2A0D0420-E1FD-484D-8820-201F0FFB0FAF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5" name="グループ化 274">
                  <a:extLst>
                    <a:ext uri="{FF2B5EF4-FFF2-40B4-BE49-F238E27FC236}">
                      <a16:creationId xmlns:a16="http://schemas.microsoft.com/office/drawing/2014/main" id="{1151B170-2243-FC40-893F-76FA7F780857}"/>
                    </a:ext>
                  </a:extLst>
                </p:cNvPr>
                <p:cNvGrpSpPr/>
                <p:nvPr/>
              </p:nvGrpSpPr>
              <p:grpSpPr>
                <a:xfrm>
                  <a:off x="5612454" y="393985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30" name="円/楕円 133">
                    <a:extLst>
                      <a:ext uri="{FF2B5EF4-FFF2-40B4-BE49-F238E27FC236}">
                        <a16:creationId xmlns:a16="http://schemas.microsoft.com/office/drawing/2014/main" id="{137F33AF-9105-C84F-8329-1CCFE5211322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31" name="円/楕円 97">
                    <a:extLst>
                      <a:ext uri="{FF2B5EF4-FFF2-40B4-BE49-F238E27FC236}">
                        <a16:creationId xmlns:a16="http://schemas.microsoft.com/office/drawing/2014/main" id="{7356DED0-7ED1-CF48-9E09-38020D36AEB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6" name="グループ化 275">
                  <a:extLst>
                    <a:ext uri="{FF2B5EF4-FFF2-40B4-BE49-F238E27FC236}">
                      <a16:creationId xmlns:a16="http://schemas.microsoft.com/office/drawing/2014/main" id="{318B959B-4E60-DD4D-AFD6-4FD8490A2D1C}"/>
                    </a:ext>
                  </a:extLst>
                </p:cNvPr>
                <p:cNvGrpSpPr/>
                <p:nvPr/>
              </p:nvGrpSpPr>
              <p:grpSpPr>
                <a:xfrm>
                  <a:off x="5471079" y="3900348"/>
                  <a:ext cx="98494" cy="98494"/>
                  <a:chOff x="8138867" y="519105"/>
                  <a:chExt cx="247497" cy="247497"/>
                </a:xfrm>
              </p:grpSpPr>
              <p:sp>
                <p:nvSpPr>
                  <p:cNvPr id="328" name="円/楕円 131">
                    <a:extLst>
                      <a:ext uri="{FF2B5EF4-FFF2-40B4-BE49-F238E27FC236}">
                        <a16:creationId xmlns:a16="http://schemas.microsoft.com/office/drawing/2014/main" id="{90675523-FF7C-2D40-8619-623D12DAF09E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38867" y="519105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29" name="円/楕円 97">
                    <a:extLst>
                      <a:ext uri="{FF2B5EF4-FFF2-40B4-BE49-F238E27FC236}">
                        <a16:creationId xmlns:a16="http://schemas.microsoft.com/office/drawing/2014/main" id="{A67F266C-704F-C646-881B-AB2ED7042A1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173300" y="553538"/>
                    <a:ext cx="91320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7" name="グループ化 276">
                  <a:extLst>
                    <a:ext uri="{FF2B5EF4-FFF2-40B4-BE49-F238E27FC236}">
                      <a16:creationId xmlns:a16="http://schemas.microsoft.com/office/drawing/2014/main" id="{B7BD67E9-208A-764F-BDFB-FCB85D43F544}"/>
                    </a:ext>
                  </a:extLst>
                </p:cNvPr>
                <p:cNvGrpSpPr/>
                <p:nvPr/>
              </p:nvGrpSpPr>
              <p:grpSpPr>
                <a:xfrm>
                  <a:off x="5716252" y="361509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26" name="円/楕円 129">
                    <a:extLst>
                      <a:ext uri="{FF2B5EF4-FFF2-40B4-BE49-F238E27FC236}">
                        <a16:creationId xmlns:a16="http://schemas.microsoft.com/office/drawing/2014/main" id="{C9109026-3650-6A4F-AA44-1158204762B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27" name="円/楕円 97">
                    <a:extLst>
                      <a:ext uri="{FF2B5EF4-FFF2-40B4-BE49-F238E27FC236}">
                        <a16:creationId xmlns:a16="http://schemas.microsoft.com/office/drawing/2014/main" id="{03F78545-6961-4041-AA77-4857B4B2016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8" name="グループ化 277">
                  <a:extLst>
                    <a:ext uri="{FF2B5EF4-FFF2-40B4-BE49-F238E27FC236}">
                      <a16:creationId xmlns:a16="http://schemas.microsoft.com/office/drawing/2014/main" id="{F9591350-E72F-304C-871C-ACA7CDF38864}"/>
                    </a:ext>
                  </a:extLst>
                </p:cNvPr>
                <p:cNvGrpSpPr/>
                <p:nvPr/>
              </p:nvGrpSpPr>
              <p:grpSpPr>
                <a:xfrm>
                  <a:off x="5717474" y="3915847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24" name="円/楕円 127">
                    <a:extLst>
                      <a:ext uri="{FF2B5EF4-FFF2-40B4-BE49-F238E27FC236}">
                        <a16:creationId xmlns:a16="http://schemas.microsoft.com/office/drawing/2014/main" id="{A460F926-2EA3-4B4E-9318-9B0A8E7E006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25" name="円/楕円 97">
                    <a:extLst>
                      <a:ext uri="{FF2B5EF4-FFF2-40B4-BE49-F238E27FC236}">
                        <a16:creationId xmlns:a16="http://schemas.microsoft.com/office/drawing/2014/main" id="{C45E761D-3117-9F41-B6D7-23C24B6BC0A0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79" name="グループ化 278">
                  <a:extLst>
                    <a:ext uri="{FF2B5EF4-FFF2-40B4-BE49-F238E27FC236}">
                      <a16:creationId xmlns:a16="http://schemas.microsoft.com/office/drawing/2014/main" id="{C87EB104-AEE7-A149-9C9B-8B208B30A906}"/>
                    </a:ext>
                  </a:extLst>
                </p:cNvPr>
                <p:cNvGrpSpPr/>
                <p:nvPr/>
              </p:nvGrpSpPr>
              <p:grpSpPr>
                <a:xfrm>
                  <a:off x="5586143" y="365183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22" name="円/楕円 125">
                    <a:extLst>
                      <a:ext uri="{FF2B5EF4-FFF2-40B4-BE49-F238E27FC236}">
                        <a16:creationId xmlns:a16="http://schemas.microsoft.com/office/drawing/2014/main" id="{A617EF11-D3FA-AB4D-B049-3DB1064A3E73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23" name="円/楕円 97">
                    <a:extLst>
                      <a:ext uri="{FF2B5EF4-FFF2-40B4-BE49-F238E27FC236}">
                        <a16:creationId xmlns:a16="http://schemas.microsoft.com/office/drawing/2014/main" id="{F81A5335-AEFB-7442-BBEC-8B8389380BC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0" name="グループ化 279">
                  <a:extLst>
                    <a:ext uri="{FF2B5EF4-FFF2-40B4-BE49-F238E27FC236}">
                      <a16:creationId xmlns:a16="http://schemas.microsoft.com/office/drawing/2014/main" id="{3C160D60-DE6D-BE4A-A2E6-FB35AC1A3141}"/>
                    </a:ext>
                  </a:extLst>
                </p:cNvPr>
                <p:cNvGrpSpPr/>
                <p:nvPr/>
              </p:nvGrpSpPr>
              <p:grpSpPr>
                <a:xfrm>
                  <a:off x="5762855" y="4018091"/>
                  <a:ext cx="98494" cy="98494"/>
                  <a:chOff x="8519765" y="591462"/>
                  <a:chExt cx="247497" cy="247495"/>
                </a:xfrm>
              </p:grpSpPr>
              <p:sp>
                <p:nvSpPr>
                  <p:cNvPr id="320" name="円/楕円 123">
                    <a:extLst>
                      <a:ext uri="{FF2B5EF4-FFF2-40B4-BE49-F238E27FC236}">
                        <a16:creationId xmlns:a16="http://schemas.microsoft.com/office/drawing/2014/main" id="{F1D5CC67-3A83-D04C-ABC1-39BDC7B302DD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519765" y="591462"/>
                    <a:ext cx="247497" cy="247495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21" name="円/楕円 97">
                    <a:extLst>
                      <a:ext uri="{FF2B5EF4-FFF2-40B4-BE49-F238E27FC236}">
                        <a16:creationId xmlns:a16="http://schemas.microsoft.com/office/drawing/2014/main" id="{74AFE826-BD9F-3745-AA75-0219E27CE20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54198" y="625895"/>
                    <a:ext cx="91319" cy="91318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1" name="グループ化 280">
                  <a:extLst>
                    <a:ext uri="{FF2B5EF4-FFF2-40B4-BE49-F238E27FC236}">
                      <a16:creationId xmlns:a16="http://schemas.microsoft.com/office/drawing/2014/main" id="{7D22FEBF-CD7D-2541-985A-31B027E15ADB}"/>
                    </a:ext>
                  </a:extLst>
                </p:cNvPr>
                <p:cNvGrpSpPr/>
                <p:nvPr/>
              </p:nvGrpSpPr>
              <p:grpSpPr>
                <a:xfrm>
                  <a:off x="5846115" y="373512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18" name="円/楕円 150">
                    <a:extLst>
                      <a:ext uri="{FF2B5EF4-FFF2-40B4-BE49-F238E27FC236}">
                        <a16:creationId xmlns:a16="http://schemas.microsoft.com/office/drawing/2014/main" id="{40FEC185-6AB8-8C44-83AF-909BA7EDAA8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19" name="円/楕円 97">
                    <a:extLst>
                      <a:ext uri="{FF2B5EF4-FFF2-40B4-BE49-F238E27FC236}">
                        <a16:creationId xmlns:a16="http://schemas.microsoft.com/office/drawing/2014/main" id="{A40C9EB0-7A07-5748-A2DB-AAD0AC3DF44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2" name="グループ化 281">
                  <a:extLst>
                    <a:ext uri="{FF2B5EF4-FFF2-40B4-BE49-F238E27FC236}">
                      <a16:creationId xmlns:a16="http://schemas.microsoft.com/office/drawing/2014/main" id="{0684A6B3-C0FA-FC48-B926-9F6DBCD821A4}"/>
                    </a:ext>
                  </a:extLst>
                </p:cNvPr>
                <p:cNvGrpSpPr/>
                <p:nvPr/>
              </p:nvGrpSpPr>
              <p:grpSpPr>
                <a:xfrm>
                  <a:off x="5511894" y="3936689"/>
                  <a:ext cx="98494" cy="98494"/>
                  <a:chOff x="8178933" y="740993"/>
                  <a:chExt cx="247497" cy="247497"/>
                </a:xfrm>
              </p:grpSpPr>
              <p:sp>
                <p:nvSpPr>
                  <p:cNvPr id="316" name="円/楕円 153">
                    <a:extLst>
                      <a:ext uri="{FF2B5EF4-FFF2-40B4-BE49-F238E27FC236}">
                        <a16:creationId xmlns:a16="http://schemas.microsoft.com/office/drawing/2014/main" id="{1CB8B484-40FC-6D41-9C6D-B252424D94B6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178933" y="740993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17" name="円/楕円 97">
                    <a:extLst>
                      <a:ext uri="{FF2B5EF4-FFF2-40B4-BE49-F238E27FC236}">
                        <a16:creationId xmlns:a16="http://schemas.microsoft.com/office/drawing/2014/main" id="{F39C6CE9-9EE0-FF49-86C3-AF5C9E017FE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213366" y="775426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3" name="グループ化 282">
                  <a:extLst>
                    <a:ext uri="{FF2B5EF4-FFF2-40B4-BE49-F238E27FC236}">
                      <a16:creationId xmlns:a16="http://schemas.microsoft.com/office/drawing/2014/main" id="{9BE685F1-5C1E-9640-AD32-CA0D946F0C3D}"/>
                    </a:ext>
                  </a:extLst>
                </p:cNvPr>
                <p:cNvGrpSpPr/>
                <p:nvPr/>
              </p:nvGrpSpPr>
              <p:grpSpPr>
                <a:xfrm>
                  <a:off x="5656707" y="3661100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14" name="円/楕円 156">
                    <a:extLst>
                      <a:ext uri="{FF2B5EF4-FFF2-40B4-BE49-F238E27FC236}">
                        <a16:creationId xmlns:a16="http://schemas.microsoft.com/office/drawing/2014/main" id="{FBF0BA82-C8E8-2D4F-A575-51FE44DBF7AB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15" name="円/楕円 97">
                    <a:extLst>
                      <a:ext uri="{FF2B5EF4-FFF2-40B4-BE49-F238E27FC236}">
                        <a16:creationId xmlns:a16="http://schemas.microsoft.com/office/drawing/2014/main" id="{B3AE1775-5284-2646-A37A-28D082867B7A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4" name="グループ化 283">
                  <a:extLst>
                    <a:ext uri="{FF2B5EF4-FFF2-40B4-BE49-F238E27FC236}">
                      <a16:creationId xmlns:a16="http://schemas.microsoft.com/office/drawing/2014/main" id="{00D29E66-D88D-A84A-BF21-A657767253DA}"/>
                    </a:ext>
                  </a:extLst>
                </p:cNvPr>
                <p:cNvGrpSpPr/>
                <p:nvPr/>
              </p:nvGrpSpPr>
              <p:grpSpPr>
                <a:xfrm>
                  <a:off x="5818311" y="366849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12" name="円/楕円 159">
                    <a:extLst>
                      <a:ext uri="{FF2B5EF4-FFF2-40B4-BE49-F238E27FC236}">
                        <a16:creationId xmlns:a16="http://schemas.microsoft.com/office/drawing/2014/main" id="{A8AD1D22-CD39-C744-B8D3-F5E3A48BC8C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13" name="円/楕円 97">
                    <a:extLst>
                      <a:ext uri="{FF2B5EF4-FFF2-40B4-BE49-F238E27FC236}">
                        <a16:creationId xmlns:a16="http://schemas.microsoft.com/office/drawing/2014/main" id="{42D70BCD-A7CA-D646-BD3E-3A0CE6173CEB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5" name="グループ化 284">
                  <a:extLst>
                    <a:ext uri="{FF2B5EF4-FFF2-40B4-BE49-F238E27FC236}">
                      <a16:creationId xmlns:a16="http://schemas.microsoft.com/office/drawing/2014/main" id="{4E50D4EC-CBB2-6040-B0BD-DD38F9591C1B}"/>
                    </a:ext>
                  </a:extLst>
                </p:cNvPr>
                <p:cNvGrpSpPr/>
                <p:nvPr/>
              </p:nvGrpSpPr>
              <p:grpSpPr>
                <a:xfrm>
                  <a:off x="5745111" y="3702531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10" name="円/楕円 162">
                    <a:extLst>
                      <a:ext uri="{FF2B5EF4-FFF2-40B4-BE49-F238E27FC236}">
                        <a16:creationId xmlns:a16="http://schemas.microsoft.com/office/drawing/2014/main" id="{13EE51E2-9C80-8448-873D-1DA8B0A73E9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11" name="円/楕円 97">
                    <a:extLst>
                      <a:ext uri="{FF2B5EF4-FFF2-40B4-BE49-F238E27FC236}">
                        <a16:creationId xmlns:a16="http://schemas.microsoft.com/office/drawing/2014/main" id="{F92C02A0-9440-0343-A025-46B140532BC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6" name="グループ化 285">
                  <a:extLst>
                    <a:ext uri="{FF2B5EF4-FFF2-40B4-BE49-F238E27FC236}">
                      <a16:creationId xmlns:a16="http://schemas.microsoft.com/office/drawing/2014/main" id="{98941AE0-2076-224B-A6A3-3D1EF7116755}"/>
                    </a:ext>
                  </a:extLst>
                </p:cNvPr>
                <p:cNvGrpSpPr/>
                <p:nvPr/>
              </p:nvGrpSpPr>
              <p:grpSpPr>
                <a:xfrm>
                  <a:off x="5856782" y="3979528"/>
                  <a:ext cx="98494" cy="98494"/>
                  <a:chOff x="8476357" y="691453"/>
                  <a:chExt cx="247497" cy="247497"/>
                </a:xfrm>
              </p:grpSpPr>
              <p:sp>
                <p:nvSpPr>
                  <p:cNvPr id="308" name="円/楕円 165">
                    <a:extLst>
                      <a:ext uri="{FF2B5EF4-FFF2-40B4-BE49-F238E27FC236}">
                        <a16:creationId xmlns:a16="http://schemas.microsoft.com/office/drawing/2014/main" id="{428D4CDE-1027-4C4E-8108-50BA47EF587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476357" y="691453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09" name="円/楕円 97">
                    <a:extLst>
                      <a:ext uri="{FF2B5EF4-FFF2-40B4-BE49-F238E27FC236}">
                        <a16:creationId xmlns:a16="http://schemas.microsoft.com/office/drawing/2014/main" id="{4DB11D0D-D20A-CB44-A4E9-090C0185CD7D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510790" y="725886"/>
                    <a:ext cx="91319" cy="91319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7" name="グループ化 286">
                  <a:extLst>
                    <a:ext uri="{FF2B5EF4-FFF2-40B4-BE49-F238E27FC236}">
                      <a16:creationId xmlns:a16="http://schemas.microsoft.com/office/drawing/2014/main" id="{B7CC3ED5-6048-8645-97CE-B811CE60075C}"/>
                    </a:ext>
                  </a:extLst>
                </p:cNvPr>
                <p:cNvGrpSpPr/>
                <p:nvPr/>
              </p:nvGrpSpPr>
              <p:grpSpPr>
                <a:xfrm>
                  <a:off x="5640506" y="386565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06" name="円/楕円 168">
                    <a:extLst>
                      <a:ext uri="{FF2B5EF4-FFF2-40B4-BE49-F238E27FC236}">
                        <a16:creationId xmlns:a16="http://schemas.microsoft.com/office/drawing/2014/main" id="{E7C9D8BC-B0A3-DA4F-8043-79BE401F96C0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07" name="円/楕円 97">
                    <a:extLst>
                      <a:ext uri="{FF2B5EF4-FFF2-40B4-BE49-F238E27FC236}">
                        <a16:creationId xmlns:a16="http://schemas.microsoft.com/office/drawing/2014/main" id="{8747C46A-01EE-FB4A-B463-9553A531E639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8" name="グループ化 287">
                  <a:extLst>
                    <a:ext uri="{FF2B5EF4-FFF2-40B4-BE49-F238E27FC236}">
                      <a16:creationId xmlns:a16="http://schemas.microsoft.com/office/drawing/2014/main" id="{B8D23A79-0A2D-5842-97BE-14A16888D954}"/>
                    </a:ext>
                  </a:extLst>
                </p:cNvPr>
                <p:cNvGrpSpPr/>
                <p:nvPr/>
              </p:nvGrpSpPr>
              <p:grpSpPr>
                <a:xfrm>
                  <a:off x="5677772" y="3716848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04" name="円/楕円 171">
                    <a:extLst>
                      <a:ext uri="{FF2B5EF4-FFF2-40B4-BE49-F238E27FC236}">
                        <a16:creationId xmlns:a16="http://schemas.microsoft.com/office/drawing/2014/main" id="{053EF02A-AAFD-2C4E-87BD-3BD5F1316D7C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05" name="円/楕円 97">
                    <a:extLst>
                      <a:ext uri="{FF2B5EF4-FFF2-40B4-BE49-F238E27FC236}">
                        <a16:creationId xmlns:a16="http://schemas.microsoft.com/office/drawing/2014/main" id="{F9D9C189-F40B-5244-83EA-1F62FDCBE75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89" name="グループ化 288">
                  <a:extLst>
                    <a:ext uri="{FF2B5EF4-FFF2-40B4-BE49-F238E27FC236}">
                      <a16:creationId xmlns:a16="http://schemas.microsoft.com/office/drawing/2014/main" id="{8CB8E9C6-4CB7-2046-8F64-C06FA14532B6}"/>
                    </a:ext>
                  </a:extLst>
                </p:cNvPr>
                <p:cNvGrpSpPr/>
                <p:nvPr/>
              </p:nvGrpSpPr>
              <p:grpSpPr>
                <a:xfrm>
                  <a:off x="5820804" y="381719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02" name="円/楕円 174">
                    <a:extLst>
                      <a:ext uri="{FF2B5EF4-FFF2-40B4-BE49-F238E27FC236}">
                        <a16:creationId xmlns:a16="http://schemas.microsoft.com/office/drawing/2014/main" id="{9C5D1E5C-36E0-2148-B56C-7E944E1F7681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03" name="円/楕円 97">
                    <a:extLst>
                      <a:ext uri="{FF2B5EF4-FFF2-40B4-BE49-F238E27FC236}">
                        <a16:creationId xmlns:a16="http://schemas.microsoft.com/office/drawing/2014/main" id="{4461D466-5EA4-784A-A8E2-F5171A39C9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90" name="グループ化 289">
                  <a:extLst>
                    <a:ext uri="{FF2B5EF4-FFF2-40B4-BE49-F238E27FC236}">
                      <a16:creationId xmlns:a16="http://schemas.microsoft.com/office/drawing/2014/main" id="{106BAC08-4688-8A4A-A363-A45E472556FE}"/>
                    </a:ext>
                  </a:extLst>
                </p:cNvPr>
                <p:cNvGrpSpPr/>
                <p:nvPr/>
              </p:nvGrpSpPr>
              <p:grpSpPr>
                <a:xfrm>
                  <a:off x="5764989" y="376341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300" name="円/楕円 177">
                    <a:extLst>
                      <a:ext uri="{FF2B5EF4-FFF2-40B4-BE49-F238E27FC236}">
                        <a16:creationId xmlns:a16="http://schemas.microsoft.com/office/drawing/2014/main" id="{BFC9F8F5-D131-3641-981F-E785EE035C39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301" name="円/楕円 97">
                    <a:extLst>
                      <a:ext uri="{FF2B5EF4-FFF2-40B4-BE49-F238E27FC236}">
                        <a16:creationId xmlns:a16="http://schemas.microsoft.com/office/drawing/2014/main" id="{4A29E3D5-49F5-824F-8AED-D916278284D1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91" name="グループ化 290">
                  <a:extLst>
                    <a:ext uri="{FF2B5EF4-FFF2-40B4-BE49-F238E27FC236}">
                      <a16:creationId xmlns:a16="http://schemas.microsoft.com/office/drawing/2014/main" id="{2BA145EC-579D-994E-A986-27465C1E815F}"/>
                    </a:ext>
                  </a:extLst>
                </p:cNvPr>
                <p:cNvGrpSpPr/>
                <p:nvPr/>
              </p:nvGrpSpPr>
              <p:grpSpPr>
                <a:xfrm>
                  <a:off x="5660111" y="3791833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298" name="円/楕円 180">
                    <a:extLst>
                      <a:ext uri="{FF2B5EF4-FFF2-40B4-BE49-F238E27FC236}">
                        <a16:creationId xmlns:a16="http://schemas.microsoft.com/office/drawing/2014/main" id="{DC07E25D-B334-4C41-A509-9101DFF28FE4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99" name="円/楕円 97">
                    <a:extLst>
                      <a:ext uri="{FF2B5EF4-FFF2-40B4-BE49-F238E27FC236}">
                        <a16:creationId xmlns:a16="http://schemas.microsoft.com/office/drawing/2014/main" id="{1824308C-FFDD-8540-ACF8-DDF0F2B92503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92" name="グループ化 291">
                  <a:extLst>
                    <a:ext uri="{FF2B5EF4-FFF2-40B4-BE49-F238E27FC236}">
                      <a16:creationId xmlns:a16="http://schemas.microsoft.com/office/drawing/2014/main" id="{6F626AF1-BA4E-7F4E-8B95-C9C0D0E5FA85}"/>
                    </a:ext>
                  </a:extLst>
                </p:cNvPr>
                <p:cNvGrpSpPr/>
                <p:nvPr/>
              </p:nvGrpSpPr>
              <p:grpSpPr>
                <a:xfrm>
                  <a:off x="5728066" y="3840066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296" name="円/楕円 183">
                    <a:extLst>
                      <a:ext uri="{FF2B5EF4-FFF2-40B4-BE49-F238E27FC236}">
                        <a16:creationId xmlns:a16="http://schemas.microsoft.com/office/drawing/2014/main" id="{42DAEB00-406C-F245-9A0C-B4462E34E55F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0000FF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97" name="円/楕円 97">
                    <a:extLst>
                      <a:ext uri="{FF2B5EF4-FFF2-40B4-BE49-F238E27FC236}">
                        <a16:creationId xmlns:a16="http://schemas.microsoft.com/office/drawing/2014/main" id="{DC75F3BB-23C2-F74A-B21F-1A299E309D08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  <p:grpSp>
              <p:nvGrpSpPr>
                <p:cNvPr id="293" name="グループ化 292">
                  <a:extLst>
                    <a:ext uri="{FF2B5EF4-FFF2-40B4-BE49-F238E27FC236}">
                      <a16:creationId xmlns:a16="http://schemas.microsoft.com/office/drawing/2014/main" id="{12699767-3ABC-C242-BB29-8A70EF4B62B4}"/>
                    </a:ext>
                  </a:extLst>
                </p:cNvPr>
                <p:cNvGrpSpPr/>
                <p:nvPr/>
              </p:nvGrpSpPr>
              <p:grpSpPr>
                <a:xfrm>
                  <a:off x="5594042" y="3742369"/>
                  <a:ext cx="98494" cy="98494"/>
                  <a:chOff x="8316416" y="476672"/>
                  <a:chExt cx="247497" cy="247497"/>
                </a:xfrm>
              </p:grpSpPr>
              <p:sp>
                <p:nvSpPr>
                  <p:cNvPr id="294" name="円/楕円 186">
                    <a:extLst>
                      <a:ext uri="{FF2B5EF4-FFF2-40B4-BE49-F238E27FC236}">
                        <a16:creationId xmlns:a16="http://schemas.microsoft.com/office/drawing/2014/main" id="{45CB474F-9645-D448-A168-3C2B5F3B5207}"/>
                      </a:ext>
                    </a:extLst>
                  </p:cNvPr>
                  <p:cNvSpPr/>
                  <p:nvPr/>
                </p:nvSpPr>
                <p:spPr bwMode="auto">
                  <a:xfrm>
                    <a:off x="8316416" y="476672"/>
                    <a:ext cx="247497" cy="247497"/>
                  </a:xfrm>
                  <a:prstGeom prst="ellipse">
                    <a:avLst/>
                  </a:prstGeom>
                  <a:solidFill>
                    <a:srgbClr val="FF0000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 charset="0"/>
                    </a:endParaRPr>
                  </a:p>
                </p:txBody>
              </p:sp>
              <p:sp>
                <p:nvSpPr>
                  <p:cNvPr id="295" name="円/楕円 97">
                    <a:extLst>
                      <a:ext uri="{FF2B5EF4-FFF2-40B4-BE49-F238E27FC236}">
                        <a16:creationId xmlns:a16="http://schemas.microsoft.com/office/drawing/2014/main" id="{058242BC-695D-1A4A-9705-D22A64B0551E}"/>
                      </a:ext>
                    </a:extLst>
                  </p:cNvPr>
                  <p:cNvSpPr>
                    <a:spLocks noChangeArrowheads="1"/>
                  </p:cNvSpPr>
                  <p:nvPr/>
                </p:nvSpPr>
                <p:spPr bwMode="auto">
                  <a:xfrm>
                    <a:off x="8350849" y="511105"/>
                    <a:ext cx="91320" cy="91320"/>
                  </a:xfrm>
                  <a:prstGeom prst="ellipse">
                    <a:avLst/>
                  </a:prstGeom>
                  <a:solidFill>
                    <a:sysClr val="window" lastClr="FFFFFF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 algn="ctr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/>
                  <a:lstStyle/>
                  <a:p>
                    <a:pPr marL="0" marR="0" lvl="0" indent="0" defTabSz="914400" eaLnBrk="1" fontAlgn="auto" latinLnBrk="0" hangingPunct="1">
                      <a:lnSpc>
                        <a:spcPct val="80000"/>
                      </a:lnSpc>
                      <a:spcBef>
                        <a:spcPct val="2000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ja-JP" altLang="en-US" sz="12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</a:endParaRPr>
                  </a:p>
                </p:txBody>
              </p:sp>
            </p:grpSp>
          </p:grpSp>
        </p:grpSp>
        <p:grpSp>
          <p:nvGrpSpPr>
            <p:cNvPr id="736" name="グループ化 735">
              <a:extLst>
                <a:ext uri="{FF2B5EF4-FFF2-40B4-BE49-F238E27FC236}">
                  <a16:creationId xmlns:a16="http://schemas.microsoft.com/office/drawing/2014/main" id="{0ABF1985-8F42-D54C-9937-5A0DFB0E1E8C}"/>
                </a:ext>
              </a:extLst>
            </p:cNvPr>
            <p:cNvGrpSpPr/>
            <p:nvPr/>
          </p:nvGrpSpPr>
          <p:grpSpPr>
            <a:xfrm>
              <a:off x="5119536" y="3397885"/>
              <a:ext cx="99968" cy="99968"/>
              <a:chOff x="8316416" y="476672"/>
              <a:chExt cx="247497" cy="247497"/>
            </a:xfrm>
          </p:grpSpPr>
          <p:sp>
            <p:nvSpPr>
              <p:cNvPr id="737" name="円/楕円 159">
                <a:extLst>
                  <a:ext uri="{FF2B5EF4-FFF2-40B4-BE49-F238E27FC236}">
                    <a16:creationId xmlns:a16="http://schemas.microsoft.com/office/drawing/2014/main" id="{3C61F52A-D5C6-C24F-BA12-43968306785C}"/>
                  </a:ext>
                </a:extLst>
              </p:cNvPr>
              <p:cNvSpPr/>
              <p:nvPr/>
            </p:nvSpPr>
            <p:spPr bwMode="auto">
              <a:xfrm>
                <a:off x="8316416" y="476672"/>
                <a:ext cx="247497" cy="247497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38" name="円/楕円 97">
                <a:extLst>
                  <a:ext uri="{FF2B5EF4-FFF2-40B4-BE49-F238E27FC236}">
                    <a16:creationId xmlns:a16="http://schemas.microsoft.com/office/drawing/2014/main" id="{72B5E3C7-3612-C040-8870-2923F80576A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9" y="511105"/>
                <a:ext cx="91320" cy="9132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39" name="テキスト ボックス 738">
              <a:extLst>
                <a:ext uri="{FF2B5EF4-FFF2-40B4-BE49-F238E27FC236}">
                  <a16:creationId xmlns:a16="http://schemas.microsoft.com/office/drawing/2014/main" id="{0DA1DA36-24B9-5743-B566-F2D087F5B8F3}"/>
                </a:ext>
              </a:extLst>
            </p:cNvPr>
            <p:cNvSpPr txBox="1"/>
            <p:nvPr/>
          </p:nvSpPr>
          <p:spPr>
            <a:xfrm>
              <a:off x="4782983" y="2982372"/>
              <a:ext cx="77307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>
                  <a:solidFill>
                    <a:srgbClr val="0000FF"/>
                  </a:solidFill>
                </a:rPr>
                <a:t>n</a:t>
              </a:r>
              <a:endParaRPr kumimoji="1" lang="ja-JP" altLang="en-US" b="1">
                <a:solidFill>
                  <a:srgbClr val="0000FF"/>
                </a:solidFill>
              </a:endParaRPr>
            </a:p>
          </p:txBody>
        </p:sp>
        <p:sp>
          <p:nvSpPr>
            <p:cNvPr id="740" name="正方形/長方形 739">
              <a:extLst>
                <a:ext uri="{FF2B5EF4-FFF2-40B4-BE49-F238E27FC236}">
                  <a16:creationId xmlns:a16="http://schemas.microsoft.com/office/drawing/2014/main" id="{AD5C9C35-C22E-AD4E-B015-DDD102F52E39}"/>
                </a:ext>
              </a:extLst>
            </p:cNvPr>
            <p:cNvSpPr/>
            <p:nvPr/>
          </p:nvSpPr>
          <p:spPr>
            <a:xfrm>
              <a:off x="5797866" y="2612130"/>
              <a:ext cx="60625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ja-JP" b="1" baseline="30000" dirty="0">
                  <a:solidFill>
                    <a:srgbClr val="FF0000"/>
                  </a:solidFill>
                </a:rPr>
                <a:t>235</a:t>
              </a:r>
              <a:r>
                <a:rPr lang="en-US" altLang="ja-JP" b="1" dirty="0">
                  <a:solidFill>
                    <a:srgbClr val="FF0000"/>
                  </a:solidFill>
                </a:rPr>
                <a:t>U</a:t>
              </a:r>
            </a:p>
          </p:txBody>
        </p:sp>
        <p:cxnSp>
          <p:nvCxnSpPr>
            <p:cNvPr id="741" name="直線矢印コネクタ 740">
              <a:extLst>
                <a:ext uri="{FF2B5EF4-FFF2-40B4-BE49-F238E27FC236}">
                  <a16:creationId xmlns:a16="http://schemas.microsoft.com/office/drawing/2014/main" id="{A0226A08-3D84-944E-A3D9-B16B844C3FBA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697468" y="3442114"/>
              <a:ext cx="392532" cy="0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grpSp>
          <p:nvGrpSpPr>
            <p:cNvPr id="742" name="グループ化 741">
              <a:extLst>
                <a:ext uri="{FF2B5EF4-FFF2-40B4-BE49-F238E27FC236}">
                  <a16:creationId xmlns:a16="http://schemas.microsoft.com/office/drawing/2014/main" id="{1A033401-E646-C841-A18D-BF2FF0695ACD}"/>
                </a:ext>
              </a:extLst>
            </p:cNvPr>
            <p:cNvGrpSpPr/>
            <p:nvPr/>
          </p:nvGrpSpPr>
          <p:grpSpPr>
            <a:xfrm>
              <a:off x="8350186" y="2982372"/>
              <a:ext cx="99968" cy="99968"/>
              <a:chOff x="8316416" y="476672"/>
              <a:chExt cx="247497" cy="247497"/>
            </a:xfrm>
          </p:grpSpPr>
          <p:sp>
            <p:nvSpPr>
              <p:cNvPr id="743" name="円/楕円 159">
                <a:extLst>
                  <a:ext uri="{FF2B5EF4-FFF2-40B4-BE49-F238E27FC236}">
                    <a16:creationId xmlns:a16="http://schemas.microsoft.com/office/drawing/2014/main" id="{A2F77D5A-6C59-AE48-AA57-EC2A778B8269}"/>
                  </a:ext>
                </a:extLst>
              </p:cNvPr>
              <p:cNvSpPr/>
              <p:nvPr/>
            </p:nvSpPr>
            <p:spPr bwMode="auto">
              <a:xfrm>
                <a:off x="8316416" y="476672"/>
                <a:ext cx="247497" cy="247497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44" name="円/楕円 97">
                <a:extLst>
                  <a:ext uri="{FF2B5EF4-FFF2-40B4-BE49-F238E27FC236}">
                    <a16:creationId xmlns:a16="http://schemas.microsoft.com/office/drawing/2014/main" id="{A2534A78-BE44-6746-8C06-0B1C24BA126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9" y="511105"/>
                <a:ext cx="91320" cy="9132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grpSp>
          <p:nvGrpSpPr>
            <p:cNvPr id="745" name="グループ化 744">
              <a:extLst>
                <a:ext uri="{FF2B5EF4-FFF2-40B4-BE49-F238E27FC236}">
                  <a16:creationId xmlns:a16="http://schemas.microsoft.com/office/drawing/2014/main" id="{2BE3AF1A-C4CB-7B4C-B851-3A73CE22CB39}"/>
                </a:ext>
              </a:extLst>
            </p:cNvPr>
            <p:cNvGrpSpPr/>
            <p:nvPr/>
          </p:nvGrpSpPr>
          <p:grpSpPr>
            <a:xfrm>
              <a:off x="8333823" y="3621166"/>
              <a:ext cx="99968" cy="99968"/>
              <a:chOff x="8316416" y="476672"/>
              <a:chExt cx="247497" cy="247497"/>
            </a:xfrm>
          </p:grpSpPr>
          <p:sp>
            <p:nvSpPr>
              <p:cNvPr id="746" name="円/楕円 159">
                <a:extLst>
                  <a:ext uri="{FF2B5EF4-FFF2-40B4-BE49-F238E27FC236}">
                    <a16:creationId xmlns:a16="http://schemas.microsoft.com/office/drawing/2014/main" id="{36F6D956-86E2-E148-86F4-B585EE4C6E95}"/>
                  </a:ext>
                </a:extLst>
              </p:cNvPr>
              <p:cNvSpPr/>
              <p:nvPr/>
            </p:nvSpPr>
            <p:spPr bwMode="auto">
              <a:xfrm>
                <a:off x="8316416" y="476672"/>
                <a:ext cx="247497" cy="247497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747" name="円/楕円 97">
                <a:extLst>
                  <a:ext uri="{FF2B5EF4-FFF2-40B4-BE49-F238E27FC236}">
                    <a16:creationId xmlns:a16="http://schemas.microsoft.com/office/drawing/2014/main" id="{E13CC078-F98F-F346-9C02-124F71A6AD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50849" y="511105"/>
                <a:ext cx="91320" cy="91320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</p:grpSp>
        <p:sp>
          <p:nvSpPr>
            <p:cNvPr id="748" name="正方形/長方形 747">
              <a:extLst>
                <a:ext uri="{FF2B5EF4-FFF2-40B4-BE49-F238E27FC236}">
                  <a16:creationId xmlns:a16="http://schemas.microsoft.com/office/drawing/2014/main" id="{D75948F5-CEA7-5743-B045-A1E9BA4B64B0}"/>
                </a:ext>
              </a:extLst>
            </p:cNvPr>
            <p:cNvSpPr/>
            <p:nvPr/>
          </p:nvSpPr>
          <p:spPr>
            <a:xfrm>
              <a:off x="7200266" y="2358697"/>
              <a:ext cx="68800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/>
              <a:r>
                <a:rPr lang="en-US" altLang="ja-JP" b="1" baseline="30000" dirty="0">
                  <a:solidFill>
                    <a:srgbClr val="FF0000"/>
                  </a:solidFill>
                </a:rPr>
                <a:t>99</a:t>
              </a:r>
              <a:r>
                <a:rPr lang="en-US" altLang="ja-JP" b="1" dirty="0">
                  <a:solidFill>
                    <a:srgbClr val="FF0000"/>
                  </a:solidFill>
                </a:rPr>
                <a:t>Mo</a:t>
              </a:r>
            </a:p>
          </p:txBody>
        </p:sp>
        <p:sp>
          <p:nvSpPr>
            <p:cNvPr id="749" name="ホームベース 748">
              <a:extLst>
                <a:ext uri="{FF2B5EF4-FFF2-40B4-BE49-F238E27FC236}">
                  <a16:creationId xmlns:a16="http://schemas.microsoft.com/office/drawing/2014/main" id="{123A0B7E-BA49-B84C-BD02-B7604EF547DD}"/>
                </a:ext>
              </a:extLst>
            </p:cNvPr>
            <p:cNvSpPr/>
            <p:nvPr/>
          </p:nvSpPr>
          <p:spPr bwMode="auto">
            <a:xfrm rot="9900000">
              <a:off x="7534835" y="3132926"/>
              <a:ext cx="836124" cy="37167"/>
            </a:xfrm>
            <a:prstGeom prst="homePlate">
              <a:avLst/>
            </a:prstGeom>
            <a:gradFill>
              <a:gsLst>
                <a:gs pos="31000">
                  <a:srgbClr val="0000FF">
                    <a:alpha val="50000"/>
                  </a:srgbClr>
                </a:gs>
                <a:gs pos="100000">
                  <a:srgbClr val="0000FF">
                    <a:alpha val="0"/>
                  </a:srgbClr>
                </a:gs>
              </a:gsLst>
              <a:lin ang="0" scaled="0"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grpSp>
          <p:nvGrpSpPr>
            <p:cNvPr id="750" name="グループ化 749">
              <a:extLst>
                <a:ext uri="{FF2B5EF4-FFF2-40B4-BE49-F238E27FC236}">
                  <a16:creationId xmlns:a16="http://schemas.microsoft.com/office/drawing/2014/main" id="{C24A4F55-4706-3843-A6C6-64BF7B28517F}"/>
                </a:ext>
              </a:extLst>
            </p:cNvPr>
            <p:cNvGrpSpPr/>
            <p:nvPr/>
          </p:nvGrpSpPr>
          <p:grpSpPr>
            <a:xfrm>
              <a:off x="7567487" y="2666006"/>
              <a:ext cx="599884" cy="610552"/>
              <a:chOff x="7800037" y="4867759"/>
              <a:chExt cx="737911" cy="751034"/>
            </a:xfrm>
          </p:grpSpPr>
          <p:grpSp>
            <p:nvGrpSpPr>
              <p:cNvPr id="751" name="グループ化 750">
                <a:extLst>
                  <a:ext uri="{FF2B5EF4-FFF2-40B4-BE49-F238E27FC236}">
                    <a16:creationId xmlns:a16="http://schemas.microsoft.com/office/drawing/2014/main" id="{E0EECD7E-E3D1-2D49-861A-FE0361E3D451}"/>
                  </a:ext>
                </a:extLst>
              </p:cNvPr>
              <p:cNvGrpSpPr/>
              <p:nvPr/>
            </p:nvGrpSpPr>
            <p:grpSpPr>
              <a:xfrm>
                <a:off x="7954530" y="4912491"/>
                <a:ext cx="122969" cy="122969"/>
                <a:chOff x="8316416" y="476672"/>
                <a:chExt cx="247497" cy="247497"/>
              </a:xfrm>
            </p:grpSpPr>
            <p:sp>
              <p:nvSpPr>
                <p:cNvPr id="899" name="円/楕円 147">
                  <a:extLst>
                    <a:ext uri="{FF2B5EF4-FFF2-40B4-BE49-F238E27FC236}">
                      <a16:creationId xmlns:a16="http://schemas.microsoft.com/office/drawing/2014/main" id="{572663BA-B1F3-C344-9BF9-1EA1E134380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00" name="円/楕円 97">
                  <a:extLst>
                    <a:ext uri="{FF2B5EF4-FFF2-40B4-BE49-F238E27FC236}">
                      <a16:creationId xmlns:a16="http://schemas.microsoft.com/office/drawing/2014/main" id="{8A23E363-79F8-7B4B-A553-FE142347C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2" name="グループ化 751">
                <a:extLst>
                  <a:ext uri="{FF2B5EF4-FFF2-40B4-BE49-F238E27FC236}">
                    <a16:creationId xmlns:a16="http://schemas.microsoft.com/office/drawing/2014/main" id="{D34E92F6-0C1A-604E-A367-C317E1A73568}"/>
                  </a:ext>
                </a:extLst>
              </p:cNvPr>
              <p:cNvGrpSpPr/>
              <p:nvPr/>
            </p:nvGrpSpPr>
            <p:grpSpPr>
              <a:xfrm>
                <a:off x="8136394" y="5495824"/>
                <a:ext cx="122969" cy="122969"/>
                <a:chOff x="8316416" y="476672"/>
                <a:chExt cx="247497" cy="247497"/>
              </a:xfrm>
            </p:grpSpPr>
            <p:sp>
              <p:nvSpPr>
                <p:cNvPr id="897" name="円/楕円 145">
                  <a:extLst>
                    <a:ext uri="{FF2B5EF4-FFF2-40B4-BE49-F238E27FC236}">
                      <a16:creationId xmlns:a16="http://schemas.microsoft.com/office/drawing/2014/main" id="{8402E538-3C7A-884B-8C97-D760EB7445DF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8" name="円/楕円 97">
                  <a:extLst>
                    <a:ext uri="{FF2B5EF4-FFF2-40B4-BE49-F238E27FC236}">
                      <a16:creationId xmlns:a16="http://schemas.microsoft.com/office/drawing/2014/main" id="{5C2B7CBD-C084-FE46-9BB1-FF4CDB40C5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3" name="グループ化 752">
                <a:extLst>
                  <a:ext uri="{FF2B5EF4-FFF2-40B4-BE49-F238E27FC236}">
                    <a16:creationId xmlns:a16="http://schemas.microsoft.com/office/drawing/2014/main" id="{82972403-C1BE-3240-AFDD-5A4CE3E51268}"/>
                  </a:ext>
                </a:extLst>
              </p:cNvPr>
              <p:cNvGrpSpPr/>
              <p:nvPr/>
            </p:nvGrpSpPr>
            <p:grpSpPr>
              <a:xfrm>
                <a:off x="8233565" y="5405052"/>
                <a:ext cx="122969" cy="122969"/>
                <a:chOff x="8316416" y="476672"/>
                <a:chExt cx="247497" cy="247497"/>
              </a:xfrm>
            </p:grpSpPr>
            <p:sp>
              <p:nvSpPr>
                <p:cNvPr id="895" name="円/楕円 143">
                  <a:extLst>
                    <a:ext uri="{FF2B5EF4-FFF2-40B4-BE49-F238E27FC236}">
                      <a16:creationId xmlns:a16="http://schemas.microsoft.com/office/drawing/2014/main" id="{BC43C0E8-2D56-7649-90A8-D3AF0D5569D1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6" name="円/楕円 97">
                  <a:extLst>
                    <a:ext uri="{FF2B5EF4-FFF2-40B4-BE49-F238E27FC236}">
                      <a16:creationId xmlns:a16="http://schemas.microsoft.com/office/drawing/2014/main" id="{A53A7C9B-3CB7-9C4D-86C7-2918ECE29F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4" name="グループ化 753">
                <a:extLst>
                  <a:ext uri="{FF2B5EF4-FFF2-40B4-BE49-F238E27FC236}">
                    <a16:creationId xmlns:a16="http://schemas.microsoft.com/office/drawing/2014/main" id="{682BE6A4-99A6-314B-AFD0-61D6D4F4B6ED}"/>
                  </a:ext>
                </a:extLst>
              </p:cNvPr>
              <p:cNvGrpSpPr/>
              <p:nvPr/>
            </p:nvGrpSpPr>
            <p:grpSpPr>
              <a:xfrm>
                <a:off x="8382312" y="5205438"/>
                <a:ext cx="122969" cy="122969"/>
                <a:chOff x="8316416" y="476672"/>
                <a:chExt cx="247497" cy="247497"/>
              </a:xfrm>
            </p:grpSpPr>
            <p:sp>
              <p:nvSpPr>
                <p:cNvPr id="893" name="円/楕円 141">
                  <a:extLst>
                    <a:ext uri="{FF2B5EF4-FFF2-40B4-BE49-F238E27FC236}">
                      <a16:creationId xmlns:a16="http://schemas.microsoft.com/office/drawing/2014/main" id="{16701FA3-9971-BE45-B557-A40AA2F5DBC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4" name="円/楕円 97">
                  <a:extLst>
                    <a:ext uri="{FF2B5EF4-FFF2-40B4-BE49-F238E27FC236}">
                      <a16:creationId xmlns:a16="http://schemas.microsoft.com/office/drawing/2014/main" id="{BB2FA470-9429-5847-B82A-25E3D429565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5" name="グループ化 754">
                <a:extLst>
                  <a:ext uri="{FF2B5EF4-FFF2-40B4-BE49-F238E27FC236}">
                    <a16:creationId xmlns:a16="http://schemas.microsoft.com/office/drawing/2014/main" id="{B33F5A08-6846-7B40-A172-EBE5193E9B40}"/>
                  </a:ext>
                </a:extLst>
              </p:cNvPr>
              <p:cNvGrpSpPr/>
              <p:nvPr/>
            </p:nvGrpSpPr>
            <p:grpSpPr>
              <a:xfrm>
                <a:off x="8337935" y="4968790"/>
                <a:ext cx="122969" cy="122969"/>
                <a:chOff x="8316416" y="476672"/>
                <a:chExt cx="247497" cy="247497"/>
              </a:xfrm>
            </p:grpSpPr>
            <p:sp>
              <p:nvSpPr>
                <p:cNvPr id="891" name="円/楕円 139">
                  <a:extLst>
                    <a:ext uri="{FF2B5EF4-FFF2-40B4-BE49-F238E27FC236}">
                      <a16:creationId xmlns:a16="http://schemas.microsoft.com/office/drawing/2014/main" id="{A0633130-7603-6F45-89EB-B6E2C9E3BAF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2" name="円/楕円 97">
                  <a:extLst>
                    <a:ext uri="{FF2B5EF4-FFF2-40B4-BE49-F238E27FC236}">
                      <a16:creationId xmlns:a16="http://schemas.microsoft.com/office/drawing/2014/main" id="{5635FF0D-208E-5A40-88E6-C658CC6D4C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6" name="グループ化 755">
                <a:extLst>
                  <a:ext uri="{FF2B5EF4-FFF2-40B4-BE49-F238E27FC236}">
                    <a16:creationId xmlns:a16="http://schemas.microsoft.com/office/drawing/2014/main" id="{834D52B7-6564-214D-A78A-B51F6C850764}"/>
                  </a:ext>
                </a:extLst>
              </p:cNvPr>
              <p:cNvGrpSpPr/>
              <p:nvPr/>
            </p:nvGrpSpPr>
            <p:grpSpPr>
              <a:xfrm>
                <a:off x="7800037" y="5144374"/>
                <a:ext cx="122969" cy="122969"/>
                <a:chOff x="8316416" y="476672"/>
                <a:chExt cx="247497" cy="247497"/>
              </a:xfrm>
            </p:grpSpPr>
            <p:sp>
              <p:nvSpPr>
                <p:cNvPr id="889" name="円/楕円 137">
                  <a:extLst>
                    <a:ext uri="{FF2B5EF4-FFF2-40B4-BE49-F238E27FC236}">
                      <a16:creationId xmlns:a16="http://schemas.microsoft.com/office/drawing/2014/main" id="{9EA25319-BB98-9247-8E49-E33AE89E1B1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90" name="円/楕円 97">
                  <a:extLst>
                    <a:ext uri="{FF2B5EF4-FFF2-40B4-BE49-F238E27FC236}">
                      <a16:creationId xmlns:a16="http://schemas.microsoft.com/office/drawing/2014/main" id="{B715C4F0-263B-3340-87FA-9219E630DD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7" name="グループ化 756">
                <a:extLst>
                  <a:ext uri="{FF2B5EF4-FFF2-40B4-BE49-F238E27FC236}">
                    <a16:creationId xmlns:a16="http://schemas.microsoft.com/office/drawing/2014/main" id="{65E114C5-0744-BF4C-8D76-CF36D3B8B4E6}"/>
                  </a:ext>
                </a:extLst>
              </p:cNvPr>
              <p:cNvGrpSpPr/>
              <p:nvPr/>
            </p:nvGrpSpPr>
            <p:grpSpPr>
              <a:xfrm>
                <a:off x="7831228" y="5037152"/>
                <a:ext cx="122969" cy="122969"/>
                <a:chOff x="8316416" y="476672"/>
                <a:chExt cx="247497" cy="247497"/>
              </a:xfrm>
            </p:grpSpPr>
            <p:sp>
              <p:nvSpPr>
                <p:cNvPr id="887" name="円/楕円 135">
                  <a:extLst>
                    <a:ext uri="{FF2B5EF4-FFF2-40B4-BE49-F238E27FC236}">
                      <a16:creationId xmlns:a16="http://schemas.microsoft.com/office/drawing/2014/main" id="{D073DB3F-05F1-6849-ADD1-2626E5444E5F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8" name="円/楕円 97">
                  <a:extLst>
                    <a:ext uri="{FF2B5EF4-FFF2-40B4-BE49-F238E27FC236}">
                      <a16:creationId xmlns:a16="http://schemas.microsoft.com/office/drawing/2014/main" id="{B6332208-20C1-534E-A4A0-2F73329495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8" name="グループ化 757">
                <a:extLst>
                  <a:ext uri="{FF2B5EF4-FFF2-40B4-BE49-F238E27FC236}">
                    <a16:creationId xmlns:a16="http://schemas.microsoft.com/office/drawing/2014/main" id="{D4769388-DE7F-2E4A-9563-415F57AC47AC}"/>
                  </a:ext>
                </a:extLst>
              </p:cNvPr>
              <p:cNvGrpSpPr/>
              <p:nvPr/>
            </p:nvGrpSpPr>
            <p:grpSpPr>
              <a:xfrm>
                <a:off x="7898340" y="5418218"/>
                <a:ext cx="122969" cy="122969"/>
                <a:chOff x="8316416" y="476672"/>
                <a:chExt cx="247497" cy="247497"/>
              </a:xfrm>
            </p:grpSpPr>
            <p:sp>
              <p:nvSpPr>
                <p:cNvPr id="885" name="円/楕円 133">
                  <a:extLst>
                    <a:ext uri="{FF2B5EF4-FFF2-40B4-BE49-F238E27FC236}">
                      <a16:creationId xmlns:a16="http://schemas.microsoft.com/office/drawing/2014/main" id="{F1F93220-5971-F74D-89EF-090C8BE6AA7A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6" name="円/楕円 97">
                  <a:extLst>
                    <a:ext uri="{FF2B5EF4-FFF2-40B4-BE49-F238E27FC236}">
                      <a16:creationId xmlns:a16="http://schemas.microsoft.com/office/drawing/2014/main" id="{1301065E-CD79-E243-929A-86EB621871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59" name="グループ化 758">
                <a:extLst>
                  <a:ext uri="{FF2B5EF4-FFF2-40B4-BE49-F238E27FC236}">
                    <a16:creationId xmlns:a16="http://schemas.microsoft.com/office/drawing/2014/main" id="{55C15712-CFA1-BF40-889D-E79754C9D9A0}"/>
                  </a:ext>
                </a:extLst>
              </p:cNvPr>
              <p:cNvGrpSpPr/>
              <p:nvPr/>
            </p:nvGrpSpPr>
            <p:grpSpPr>
              <a:xfrm>
                <a:off x="7839563" y="5323666"/>
                <a:ext cx="122969" cy="122969"/>
                <a:chOff x="8316416" y="476672"/>
                <a:chExt cx="247497" cy="247497"/>
              </a:xfrm>
            </p:grpSpPr>
            <p:sp>
              <p:nvSpPr>
                <p:cNvPr id="883" name="円/楕円 131">
                  <a:extLst>
                    <a:ext uri="{FF2B5EF4-FFF2-40B4-BE49-F238E27FC236}">
                      <a16:creationId xmlns:a16="http://schemas.microsoft.com/office/drawing/2014/main" id="{9E6466DB-516A-9948-9D91-BD9B9DCE229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4" name="円/楕円 97">
                  <a:extLst>
                    <a:ext uri="{FF2B5EF4-FFF2-40B4-BE49-F238E27FC236}">
                      <a16:creationId xmlns:a16="http://schemas.microsoft.com/office/drawing/2014/main" id="{13560653-6637-6B4C-8090-936020E2C3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0" name="グループ化 759">
                <a:extLst>
                  <a:ext uri="{FF2B5EF4-FFF2-40B4-BE49-F238E27FC236}">
                    <a16:creationId xmlns:a16="http://schemas.microsoft.com/office/drawing/2014/main" id="{B0E02B11-E7C7-2248-9AF9-2AC2E1068107}"/>
                  </a:ext>
                </a:extLst>
              </p:cNvPr>
              <p:cNvGrpSpPr/>
              <p:nvPr/>
            </p:nvGrpSpPr>
            <p:grpSpPr>
              <a:xfrm>
                <a:off x="8050889" y="4875278"/>
                <a:ext cx="122969" cy="122969"/>
                <a:chOff x="8316416" y="476672"/>
                <a:chExt cx="247497" cy="247497"/>
              </a:xfrm>
            </p:grpSpPr>
            <p:sp>
              <p:nvSpPr>
                <p:cNvPr id="881" name="円/楕円 129">
                  <a:extLst>
                    <a:ext uri="{FF2B5EF4-FFF2-40B4-BE49-F238E27FC236}">
                      <a16:creationId xmlns:a16="http://schemas.microsoft.com/office/drawing/2014/main" id="{C4A8A195-22FF-C04A-AB0E-B58197095F3A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2" name="円/楕円 97">
                  <a:extLst>
                    <a:ext uri="{FF2B5EF4-FFF2-40B4-BE49-F238E27FC236}">
                      <a16:creationId xmlns:a16="http://schemas.microsoft.com/office/drawing/2014/main" id="{D9620ED1-A754-444D-8275-6EA1FC0152B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1" name="グループ化 760">
                <a:extLst>
                  <a:ext uri="{FF2B5EF4-FFF2-40B4-BE49-F238E27FC236}">
                    <a16:creationId xmlns:a16="http://schemas.microsoft.com/office/drawing/2014/main" id="{78971251-686E-734D-B0B3-E2293B52DF40}"/>
                  </a:ext>
                </a:extLst>
              </p:cNvPr>
              <p:cNvGrpSpPr/>
              <p:nvPr/>
            </p:nvGrpSpPr>
            <p:grpSpPr>
              <a:xfrm>
                <a:off x="8079908" y="5408845"/>
                <a:ext cx="122969" cy="122969"/>
                <a:chOff x="8316416" y="476672"/>
                <a:chExt cx="247497" cy="247497"/>
              </a:xfrm>
            </p:grpSpPr>
            <p:sp>
              <p:nvSpPr>
                <p:cNvPr id="879" name="円/楕円 127">
                  <a:extLst>
                    <a:ext uri="{FF2B5EF4-FFF2-40B4-BE49-F238E27FC236}">
                      <a16:creationId xmlns:a16="http://schemas.microsoft.com/office/drawing/2014/main" id="{D211D71A-8B10-7248-A3CE-2E68306BE0FF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80" name="円/楕円 97">
                  <a:extLst>
                    <a:ext uri="{FF2B5EF4-FFF2-40B4-BE49-F238E27FC236}">
                      <a16:creationId xmlns:a16="http://schemas.microsoft.com/office/drawing/2014/main" id="{88D9A686-D77E-8C46-BB1B-AA87D8CBE75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2" name="グループ化 761">
                <a:extLst>
                  <a:ext uri="{FF2B5EF4-FFF2-40B4-BE49-F238E27FC236}">
                    <a16:creationId xmlns:a16="http://schemas.microsoft.com/office/drawing/2014/main" id="{D8DCBB1B-747D-D848-90F6-5DE89E8D2BE1}"/>
                  </a:ext>
                </a:extLst>
              </p:cNvPr>
              <p:cNvGrpSpPr/>
              <p:nvPr/>
            </p:nvGrpSpPr>
            <p:grpSpPr>
              <a:xfrm>
                <a:off x="7887001" y="4978172"/>
                <a:ext cx="122969" cy="122969"/>
                <a:chOff x="8316416" y="476672"/>
                <a:chExt cx="247497" cy="247497"/>
              </a:xfrm>
            </p:grpSpPr>
            <p:sp>
              <p:nvSpPr>
                <p:cNvPr id="877" name="円/楕円 125">
                  <a:extLst>
                    <a:ext uri="{FF2B5EF4-FFF2-40B4-BE49-F238E27FC236}">
                      <a16:creationId xmlns:a16="http://schemas.microsoft.com/office/drawing/2014/main" id="{DD0F9D38-3297-B540-A806-AC9B753348E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8" name="円/楕円 97">
                  <a:extLst>
                    <a:ext uri="{FF2B5EF4-FFF2-40B4-BE49-F238E27FC236}">
                      <a16:creationId xmlns:a16="http://schemas.microsoft.com/office/drawing/2014/main" id="{C9A89F89-D217-1841-8BBC-EC3FB013FD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3" name="グループ化 762">
                <a:extLst>
                  <a:ext uri="{FF2B5EF4-FFF2-40B4-BE49-F238E27FC236}">
                    <a16:creationId xmlns:a16="http://schemas.microsoft.com/office/drawing/2014/main" id="{5F8C6EB0-AD87-0B45-A0E1-65940D8E0602}"/>
                  </a:ext>
                </a:extLst>
              </p:cNvPr>
              <p:cNvGrpSpPr/>
              <p:nvPr/>
            </p:nvGrpSpPr>
            <p:grpSpPr>
              <a:xfrm>
                <a:off x="8010102" y="5476479"/>
                <a:ext cx="122969" cy="122969"/>
                <a:chOff x="8316416" y="476672"/>
                <a:chExt cx="247497" cy="247497"/>
              </a:xfrm>
            </p:grpSpPr>
            <p:sp>
              <p:nvSpPr>
                <p:cNvPr id="875" name="円/楕円 123">
                  <a:extLst>
                    <a:ext uri="{FF2B5EF4-FFF2-40B4-BE49-F238E27FC236}">
                      <a16:creationId xmlns:a16="http://schemas.microsoft.com/office/drawing/2014/main" id="{6102209E-7A0C-9E4B-A489-54E24831D1C3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6" name="円/楕円 97">
                  <a:extLst>
                    <a:ext uri="{FF2B5EF4-FFF2-40B4-BE49-F238E27FC236}">
                      <a16:creationId xmlns:a16="http://schemas.microsoft.com/office/drawing/2014/main" id="{10EFE9B2-A8F8-2D4A-A9D8-8E7F1877FA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4" name="グループ化 763">
                <a:extLst>
                  <a:ext uri="{FF2B5EF4-FFF2-40B4-BE49-F238E27FC236}">
                    <a16:creationId xmlns:a16="http://schemas.microsoft.com/office/drawing/2014/main" id="{9EF5FAC4-19DC-5140-9C95-936D72556C51}"/>
                  </a:ext>
                </a:extLst>
              </p:cNvPr>
              <p:cNvGrpSpPr/>
              <p:nvPr/>
            </p:nvGrpSpPr>
            <p:grpSpPr>
              <a:xfrm>
                <a:off x="8212476" y="5217182"/>
                <a:ext cx="122969" cy="122969"/>
                <a:chOff x="8316416" y="476672"/>
                <a:chExt cx="247497" cy="247497"/>
              </a:xfrm>
            </p:grpSpPr>
            <p:sp>
              <p:nvSpPr>
                <p:cNvPr id="873" name="円/楕円 150">
                  <a:extLst>
                    <a:ext uri="{FF2B5EF4-FFF2-40B4-BE49-F238E27FC236}">
                      <a16:creationId xmlns:a16="http://schemas.microsoft.com/office/drawing/2014/main" id="{8F5B1048-10DB-AE49-A878-2C10CA754FB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4" name="円/楕円 97">
                  <a:extLst>
                    <a:ext uri="{FF2B5EF4-FFF2-40B4-BE49-F238E27FC236}">
                      <a16:creationId xmlns:a16="http://schemas.microsoft.com/office/drawing/2014/main" id="{39C2C629-4A81-9643-8045-96B1E20D9E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5" name="グループ化 764">
                <a:extLst>
                  <a:ext uri="{FF2B5EF4-FFF2-40B4-BE49-F238E27FC236}">
                    <a16:creationId xmlns:a16="http://schemas.microsoft.com/office/drawing/2014/main" id="{6F6B5B01-CB7E-2A46-A1C1-3E672A9E133F}"/>
                  </a:ext>
                </a:extLst>
              </p:cNvPr>
              <p:cNvGrpSpPr/>
              <p:nvPr/>
            </p:nvGrpSpPr>
            <p:grpSpPr>
              <a:xfrm>
                <a:off x="7800290" y="5230649"/>
                <a:ext cx="122969" cy="122969"/>
                <a:chOff x="8316416" y="476672"/>
                <a:chExt cx="247497" cy="247497"/>
              </a:xfrm>
            </p:grpSpPr>
            <p:sp>
              <p:nvSpPr>
                <p:cNvPr id="871" name="円/楕円 153">
                  <a:extLst>
                    <a:ext uri="{FF2B5EF4-FFF2-40B4-BE49-F238E27FC236}">
                      <a16:creationId xmlns:a16="http://schemas.microsoft.com/office/drawing/2014/main" id="{ABA7FF11-C943-1843-893A-05E9D140E556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2" name="円/楕円 97">
                  <a:extLst>
                    <a:ext uri="{FF2B5EF4-FFF2-40B4-BE49-F238E27FC236}">
                      <a16:creationId xmlns:a16="http://schemas.microsoft.com/office/drawing/2014/main" id="{37681E6A-138A-7445-BD6C-EF9D04F62EA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6" name="グループ化 765">
                <a:extLst>
                  <a:ext uri="{FF2B5EF4-FFF2-40B4-BE49-F238E27FC236}">
                    <a16:creationId xmlns:a16="http://schemas.microsoft.com/office/drawing/2014/main" id="{33497EA5-1A2C-D14F-98D4-48D889CBBE5E}"/>
                  </a:ext>
                </a:extLst>
              </p:cNvPr>
              <p:cNvGrpSpPr/>
              <p:nvPr/>
            </p:nvGrpSpPr>
            <p:grpSpPr>
              <a:xfrm>
                <a:off x="7975100" y="4989745"/>
                <a:ext cx="122969" cy="122969"/>
                <a:chOff x="8316416" y="476672"/>
                <a:chExt cx="247497" cy="247497"/>
              </a:xfrm>
            </p:grpSpPr>
            <p:sp>
              <p:nvSpPr>
                <p:cNvPr id="869" name="円/楕円 156">
                  <a:extLst>
                    <a:ext uri="{FF2B5EF4-FFF2-40B4-BE49-F238E27FC236}">
                      <a16:creationId xmlns:a16="http://schemas.microsoft.com/office/drawing/2014/main" id="{A5BF9704-AC30-8949-9172-4AA66164FFE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70" name="円/楕円 97">
                  <a:extLst>
                    <a:ext uri="{FF2B5EF4-FFF2-40B4-BE49-F238E27FC236}">
                      <a16:creationId xmlns:a16="http://schemas.microsoft.com/office/drawing/2014/main" id="{B8CF2CA6-0BF2-EC4D-A93F-DFDDBB61BE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7" name="グループ化 766">
                <a:extLst>
                  <a:ext uri="{FF2B5EF4-FFF2-40B4-BE49-F238E27FC236}">
                    <a16:creationId xmlns:a16="http://schemas.microsoft.com/office/drawing/2014/main" id="{687BF06B-613D-7745-88A0-BA6771DB61BA}"/>
                  </a:ext>
                </a:extLst>
              </p:cNvPr>
              <p:cNvGrpSpPr/>
              <p:nvPr/>
            </p:nvGrpSpPr>
            <p:grpSpPr>
              <a:xfrm>
                <a:off x="8176862" y="4998983"/>
                <a:ext cx="122969" cy="122969"/>
                <a:chOff x="8316416" y="476672"/>
                <a:chExt cx="247497" cy="247497"/>
              </a:xfrm>
            </p:grpSpPr>
            <p:sp>
              <p:nvSpPr>
                <p:cNvPr id="867" name="円/楕円 159">
                  <a:extLst>
                    <a:ext uri="{FF2B5EF4-FFF2-40B4-BE49-F238E27FC236}">
                      <a16:creationId xmlns:a16="http://schemas.microsoft.com/office/drawing/2014/main" id="{504036D6-77AA-6847-A930-EDF2978C9B9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8" name="円/楕円 97">
                  <a:extLst>
                    <a:ext uri="{FF2B5EF4-FFF2-40B4-BE49-F238E27FC236}">
                      <a16:creationId xmlns:a16="http://schemas.microsoft.com/office/drawing/2014/main" id="{5DAEAC78-4D86-8847-8394-42E1860EC73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8" name="グループ化 767">
                <a:extLst>
                  <a:ext uri="{FF2B5EF4-FFF2-40B4-BE49-F238E27FC236}">
                    <a16:creationId xmlns:a16="http://schemas.microsoft.com/office/drawing/2014/main" id="{6421BCA4-4700-E044-A4EB-90DDA9016CC0}"/>
                  </a:ext>
                </a:extLst>
              </p:cNvPr>
              <p:cNvGrpSpPr/>
              <p:nvPr/>
            </p:nvGrpSpPr>
            <p:grpSpPr>
              <a:xfrm>
                <a:off x="8075015" y="4965466"/>
                <a:ext cx="122969" cy="122969"/>
                <a:chOff x="8316416" y="476672"/>
                <a:chExt cx="247497" cy="247497"/>
              </a:xfrm>
            </p:grpSpPr>
            <p:sp>
              <p:nvSpPr>
                <p:cNvPr id="865" name="円/楕円 162">
                  <a:extLst>
                    <a:ext uri="{FF2B5EF4-FFF2-40B4-BE49-F238E27FC236}">
                      <a16:creationId xmlns:a16="http://schemas.microsoft.com/office/drawing/2014/main" id="{57FF4566-D20F-674A-B3B3-AA84A5F5129A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6" name="円/楕円 97">
                  <a:extLst>
                    <a:ext uri="{FF2B5EF4-FFF2-40B4-BE49-F238E27FC236}">
                      <a16:creationId xmlns:a16="http://schemas.microsoft.com/office/drawing/2014/main" id="{5E8805F5-A006-7D48-95DF-54C33FA69C4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69" name="グループ化 768">
                <a:extLst>
                  <a:ext uri="{FF2B5EF4-FFF2-40B4-BE49-F238E27FC236}">
                    <a16:creationId xmlns:a16="http://schemas.microsoft.com/office/drawing/2014/main" id="{5A9244C1-588E-D644-89D6-EA84FAD7C8AE}"/>
                  </a:ext>
                </a:extLst>
              </p:cNvPr>
              <p:cNvGrpSpPr/>
              <p:nvPr/>
            </p:nvGrpSpPr>
            <p:grpSpPr>
              <a:xfrm>
                <a:off x="8164305" y="5370965"/>
                <a:ext cx="122969" cy="122969"/>
                <a:chOff x="8316416" y="476672"/>
                <a:chExt cx="247497" cy="247497"/>
              </a:xfrm>
            </p:grpSpPr>
            <p:sp>
              <p:nvSpPr>
                <p:cNvPr id="863" name="円/楕円 165">
                  <a:extLst>
                    <a:ext uri="{FF2B5EF4-FFF2-40B4-BE49-F238E27FC236}">
                      <a16:creationId xmlns:a16="http://schemas.microsoft.com/office/drawing/2014/main" id="{2ABFE5FA-1631-B847-86F4-33DD6D66C27A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4" name="円/楕円 97">
                  <a:extLst>
                    <a:ext uri="{FF2B5EF4-FFF2-40B4-BE49-F238E27FC236}">
                      <a16:creationId xmlns:a16="http://schemas.microsoft.com/office/drawing/2014/main" id="{97FF6B13-BAE1-784C-AC15-4FC10170A4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0" name="グループ化 769">
                <a:extLst>
                  <a:ext uri="{FF2B5EF4-FFF2-40B4-BE49-F238E27FC236}">
                    <a16:creationId xmlns:a16="http://schemas.microsoft.com/office/drawing/2014/main" id="{0AF61720-8C47-BE4C-A00E-F06CAC1D20B8}"/>
                  </a:ext>
                </a:extLst>
              </p:cNvPr>
              <p:cNvGrpSpPr/>
              <p:nvPr/>
            </p:nvGrpSpPr>
            <p:grpSpPr>
              <a:xfrm>
                <a:off x="7945384" y="5397417"/>
                <a:ext cx="122969" cy="122969"/>
                <a:chOff x="8316416" y="476672"/>
                <a:chExt cx="247497" cy="247497"/>
              </a:xfrm>
            </p:grpSpPr>
            <p:sp>
              <p:nvSpPr>
                <p:cNvPr id="861" name="円/楕円 168">
                  <a:extLst>
                    <a:ext uri="{FF2B5EF4-FFF2-40B4-BE49-F238E27FC236}">
                      <a16:creationId xmlns:a16="http://schemas.microsoft.com/office/drawing/2014/main" id="{2072437B-DA10-2241-8D84-28C8F5215E06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2" name="円/楕円 97">
                  <a:extLst>
                    <a:ext uri="{FF2B5EF4-FFF2-40B4-BE49-F238E27FC236}">
                      <a16:creationId xmlns:a16="http://schemas.microsoft.com/office/drawing/2014/main" id="{76261B3D-BAB6-5342-A7D8-1B7361ECB5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1" name="グループ化 770">
                <a:extLst>
                  <a:ext uri="{FF2B5EF4-FFF2-40B4-BE49-F238E27FC236}">
                    <a16:creationId xmlns:a16="http://schemas.microsoft.com/office/drawing/2014/main" id="{5374D5D8-F25B-6440-B65C-E24712090CF4}"/>
                  </a:ext>
                </a:extLst>
              </p:cNvPr>
              <p:cNvGrpSpPr/>
              <p:nvPr/>
            </p:nvGrpSpPr>
            <p:grpSpPr>
              <a:xfrm>
                <a:off x="8001400" y="5059347"/>
                <a:ext cx="122969" cy="122969"/>
                <a:chOff x="8316416" y="476672"/>
                <a:chExt cx="247497" cy="247497"/>
              </a:xfrm>
            </p:grpSpPr>
            <p:sp>
              <p:nvSpPr>
                <p:cNvPr id="859" name="円/楕円 171">
                  <a:extLst>
                    <a:ext uri="{FF2B5EF4-FFF2-40B4-BE49-F238E27FC236}">
                      <a16:creationId xmlns:a16="http://schemas.microsoft.com/office/drawing/2014/main" id="{37130CB3-A627-B243-8A4D-F556819087B5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60" name="円/楕円 97">
                  <a:extLst>
                    <a:ext uri="{FF2B5EF4-FFF2-40B4-BE49-F238E27FC236}">
                      <a16:creationId xmlns:a16="http://schemas.microsoft.com/office/drawing/2014/main" id="{0680152C-B94E-8A47-9581-3F429DA349F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2" name="グループ化 771">
                <a:extLst>
                  <a:ext uri="{FF2B5EF4-FFF2-40B4-BE49-F238E27FC236}">
                    <a16:creationId xmlns:a16="http://schemas.microsoft.com/office/drawing/2014/main" id="{72F20FB0-DEE6-A649-83AB-D305AB303076}"/>
                  </a:ext>
                </a:extLst>
              </p:cNvPr>
              <p:cNvGrpSpPr/>
              <p:nvPr/>
            </p:nvGrpSpPr>
            <p:grpSpPr>
              <a:xfrm>
                <a:off x="8393635" y="5298908"/>
                <a:ext cx="122969" cy="122969"/>
                <a:chOff x="8316416" y="476672"/>
                <a:chExt cx="247497" cy="247497"/>
              </a:xfrm>
            </p:grpSpPr>
            <p:sp>
              <p:nvSpPr>
                <p:cNvPr id="857" name="円/楕円 174">
                  <a:extLst>
                    <a:ext uri="{FF2B5EF4-FFF2-40B4-BE49-F238E27FC236}">
                      <a16:creationId xmlns:a16="http://schemas.microsoft.com/office/drawing/2014/main" id="{138217CA-6E9E-834F-80DC-8C755B022D5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8" name="円/楕円 97">
                  <a:extLst>
                    <a:ext uri="{FF2B5EF4-FFF2-40B4-BE49-F238E27FC236}">
                      <a16:creationId xmlns:a16="http://schemas.microsoft.com/office/drawing/2014/main" id="{465BF7DD-F8C4-0645-A97E-87494AD6960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3" name="グループ化 772">
                <a:extLst>
                  <a:ext uri="{FF2B5EF4-FFF2-40B4-BE49-F238E27FC236}">
                    <a16:creationId xmlns:a16="http://schemas.microsoft.com/office/drawing/2014/main" id="{0FAFE83A-B74C-1441-94B6-C969D551E3DF}"/>
                  </a:ext>
                </a:extLst>
              </p:cNvPr>
              <p:cNvGrpSpPr/>
              <p:nvPr/>
            </p:nvGrpSpPr>
            <p:grpSpPr>
              <a:xfrm>
                <a:off x="8128539" y="5168870"/>
                <a:ext cx="122969" cy="122969"/>
                <a:chOff x="8316416" y="476672"/>
                <a:chExt cx="247497" cy="247497"/>
              </a:xfrm>
            </p:grpSpPr>
            <p:sp>
              <p:nvSpPr>
                <p:cNvPr id="855" name="円/楕円 177">
                  <a:extLst>
                    <a:ext uri="{FF2B5EF4-FFF2-40B4-BE49-F238E27FC236}">
                      <a16:creationId xmlns:a16="http://schemas.microsoft.com/office/drawing/2014/main" id="{579C07AC-599B-3248-8E91-160F3D9B533A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6" name="円/楕円 97">
                  <a:extLst>
                    <a:ext uri="{FF2B5EF4-FFF2-40B4-BE49-F238E27FC236}">
                      <a16:creationId xmlns:a16="http://schemas.microsoft.com/office/drawing/2014/main" id="{6F2A228E-EEF2-8F41-A205-8267F55F4D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4" name="グループ化 773">
                <a:extLst>
                  <a:ext uri="{FF2B5EF4-FFF2-40B4-BE49-F238E27FC236}">
                    <a16:creationId xmlns:a16="http://schemas.microsoft.com/office/drawing/2014/main" id="{5F7E4B34-CBBD-6E4C-9AF2-39402AFD105C}"/>
                  </a:ext>
                </a:extLst>
              </p:cNvPr>
              <p:cNvGrpSpPr/>
              <p:nvPr/>
            </p:nvGrpSpPr>
            <p:grpSpPr>
              <a:xfrm>
                <a:off x="7883224" y="5186382"/>
                <a:ext cx="122969" cy="122969"/>
                <a:chOff x="8316416" y="476672"/>
                <a:chExt cx="247497" cy="247497"/>
              </a:xfrm>
            </p:grpSpPr>
            <p:sp>
              <p:nvSpPr>
                <p:cNvPr id="853" name="円/楕円 180">
                  <a:extLst>
                    <a:ext uri="{FF2B5EF4-FFF2-40B4-BE49-F238E27FC236}">
                      <a16:creationId xmlns:a16="http://schemas.microsoft.com/office/drawing/2014/main" id="{6B699E1B-9365-9F45-918D-88CD099D457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4" name="円/楕円 97">
                  <a:extLst>
                    <a:ext uri="{FF2B5EF4-FFF2-40B4-BE49-F238E27FC236}">
                      <a16:creationId xmlns:a16="http://schemas.microsoft.com/office/drawing/2014/main" id="{8CEBCEE0-9357-1049-94C5-95294D2553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5" name="グループ化 774">
                <a:extLst>
                  <a:ext uri="{FF2B5EF4-FFF2-40B4-BE49-F238E27FC236}">
                    <a16:creationId xmlns:a16="http://schemas.microsoft.com/office/drawing/2014/main" id="{0DE6DCE4-5D30-C24E-854A-EC83032CB59E}"/>
                  </a:ext>
                </a:extLst>
              </p:cNvPr>
              <p:cNvGrpSpPr/>
              <p:nvPr/>
            </p:nvGrpSpPr>
            <p:grpSpPr>
              <a:xfrm>
                <a:off x="7896863" y="5091210"/>
                <a:ext cx="122969" cy="122969"/>
                <a:chOff x="8316416" y="476672"/>
                <a:chExt cx="247497" cy="247497"/>
              </a:xfrm>
            </p:grpSpPr>
            <p:sp>
              <p:nvSpPr>
                <p:cNvPr id="851" name="円/楕円 186">
                  <a:extLst>
                    <a:ext uri="{FF2B5EF4-FFF2-40B4-BE49-F238E27FC236}">
                      <a16:creationId xmlns:a16="http://schemas.microsoft.com/office/drawing/2014/main" id="{C0EFD7D0-2F2B-7A4D-BD9C-E4B85136EC1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2" name="円/楕円 97">
                  <a:extLst>
                    <a:ext uri="{FF2B5EF4-FFF2-40B4-BE49-F238E27FC236}">
                      <a16:creationId xmlns:a16="http://schemas.microsoft.com/office/drawing/2014/main" id="{42F76BE2-CF1B-744B-A164-92D4BD80DB2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6" name="グループ化 775">
                <a:extLst>
                  <a:ext uri="{FF2B5EF4-FFF2-40B4-BE49-F238E27FC236}">
                    <a16:creationId xmlns:a16="http://schemas.microsoft.com/office/drawing/2014/main" id="{64062BDE-8755-3747-ADA8-3CD783855581}"/>
                  </a:ext>
                </a:extLst>
              </p:cNvPr>
              <p:cNvGrpSpPr/>
              <p:nvPr/>
            </p:nvGrpSpPr>
            <p:grpSpPr>
              <a:xfrm>
                <a:off x="8142618" y="4867759"/>
                <a:ext cx="122969" cy="122969"/>
                <a:chOff x="8316416" y="476672"/>
                <a:chExt cx="247497" cy="247497"/>
              </a:xfrm>
            </p:grpSpPr>
            <p:sp>
              <p:nvSpPr>
                <p:cNvPr id="849" name="円/楕円 156">
                  <a:extLst>
                    <a:ext uri="{FF2B5EF4-FFF2-40B4-BE49-F238E27FC236}">
                      <a16:creationId xmlns:a16="http://schemas.microsoft.com/office/drawing/2014/main" id="{0B69430E-2D67-2248-B7B3-416DAF7A57D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50" name="円/楕円 97">
                  <a:extLst>
                    <a:ext uri="{FF2B5EF4-FFF2-40B4-BE49-F238E27FC236}">
                      <a16:creationId xmlns:a16="http://schemas.microsoft.com/office/drawing/2014/main" id="{1A81A707-490E-7D4B-95A0-D021C7272D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7" name="グループ化 776">
                <a:extLst>
                  <a:ext uri="{FF2B5EF4-FFF2-40B4-BE49-F238E27FC236}">
                    <a16:creationId xmlns:a16="http://schemas.microsoft.com/office/drawing/2014/main" id="{ED204673-330F-5B46-9779-DFF1BB8F4D24}"/>
                  </a:ext>
                </a:extLst>
              </p:cNvPr>
              <p:cNvGrpSpPr/>
              <p:nvPr/>
            </p:nvGrpSpPr>
            <p:grpSpPr>
              <a:xfrm>
                <a:off x="8360468" y="5111995"/>
                <a:ext cx="122969" cy="122969"/>
                <a:chOff x="8316416" y="476672"/>
                <a:chExt cx="247497" cy="247497"/>
              </a:xfrm>
            </p:grpSpPr>
            <p:sp>
              <p:nvSpPr>
                <p:cNvPr id="847" name="円/楕円 156">
                  <a:extLst>
                    <a:ext uri="{FF2B5EF4-FFF2-40B4-BE49-F238E27FC236}">
                      <a16:creationId xmlns:a16="http://schemas.microsoft.com/office/drawing/2014/main" id="{3EFAF7DF-E3B7-5A47-BA9A-CFB2BDAC87F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8" name="円/楕円 97">
                  <a:extLst>
                    <a:ext uri="{FF2B5EF4-FFF2-40B4-BE49-F238E27FC236}">
                      <a16:creationId xmlns:a16="http://schemas.microsoft.com/office/drawing/2014/main" id="{0C2CFC15-483D-F04B-87EA-0965AC555B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8" name="グループ化 777">
                <a:extLst>
                  <a:ext uri="{FF2B5EF4-FFF2-40B4-BE49-F238E27FC236}">
                    <a16:creationId xmlns:a16="http://schemas.microsoft.com/office/drawing/2014/main" id="{941C4D44-0CC3-DA40-8A7A-22ECAD59D0C6}"/>
                  </a:ext>
                </a:extLst>
              </p:cNvPr>
              <p:cNvGrpSpPr/>
              <p:nvPr/>
            </p:nvGrpSpPr>
            <p:grpSpPr>
              <a:xfrm>
                <a:off x="7914304" y="5279610"/>
                <a:ext cx="122969" cy="122969"/>
                <a:chOff x="8316416" y="476672"/>
                <a:chExt cx="247497" cy="247497"/>
              </a:xfrm>
            </p:grpSpPr>
            <p:sp>
              <p:nvSpPr>
                <p:cNvPr id="845" name="円/楕円 177">
                  <a:extLst>
                    <a:ext uri="{FF2B5EF4-FFF2-40B4-BE49-F238E27FC236}">
                      <a16:creationId xmlns:a16="http://schemas.microsoft.com/office/drawing/2014/main" id="{0F5C2D09-8C9E-4449-BA9C-FDCDDD11D440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6" name="円/楕円 97">
                  <a:extLst>
                    <a:ext uri="{FF2B5EF4-FFF2-40B4-BE49-F238E27FC236}">
                      <a16:creationId xmlns:a16="http://schemas.microsoft.com/office/drawing/2014/main" id="{20241019-8EC3-C64D-8306-177BE4AB601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79" name="グループ化 778">
                <a:extLst>
                  <a:ext uri="{FF2B5EF4-FFF2-40B4-BE49-F238E27FC236}">
                    <a16:creationId xmlns:a16="http://schemas.microsoft.com/office/drawing/2014/main" id="{DFBE9B50-0DC7-0649-8F61-646A72C31863}"/>
                  </a:ext>
                </a:extLst>
              </p:cNvPr>
              <p:cNvGrpSpPr/>
              <p:nvPr/>
            </p:nvGrpSpPr>
            <p:grpSpPr>
              <a:xfrm>
                <a:off x="8372426" y="5030504"/>
                <a:ext cx="122969" cy="122969"/>
                <a:chOff x="8316416" y="476672"/>
                <a:chExt cx="247497" cy="247497"/>
              </a:xfrm>
            </p:grpSpPr>
            <p:sp>
              <p:nvSpPr>
                <p:cNvPr id="843" name="円/楕円 177">
                  <a:extLst>
                    <a:ext uri="{FF2B5EF4-FFF2-40B4-BE49-F238E27FC236}">
                      <a16:creationId xmlns:a16="http://schemas.microsoft.com/office/drawing/2014/main" id="{2F6B2810-E2BB-8246-A0D5-11763F7F09C6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4" name="円/楕円 97">
                  <a:extLst>
                    <a:ext uri="{FF2B5EF4-FFF2-40B4-BE49-F238E27FC236}">
                      <a16:creationId xmlns:a16="http://schemas.microsoft.com/office/drawing/2014/main" id="{D593AF36-DDEF-B449-864E-14CC6FE630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0" name="グループ化 779">
                <a:extLst>
                  <a:ext uri="{FF2B5EF4-FFF2-40B4-BE49-F238E27FC236}">
                    <a16:creationId xmlns:a16="http://schemas.microsoft.com/office/drawing/2014/main" id="{5E0208F4-72BE-D148-BC56-99CF71337E47}"/>
                  </a:ext>
                </a:extLst>
              </p:cNvPr>
              <p:cNvGrpSpPr/>
              <p:nvPr/>
            </p:nvGrpSpPr>
            <p:grpSpPr>
              <a:xfrm>
                <a:off x="8009107" y="5336578"/>
                <a:ext cx="122969" cy="122969"/>
                <a:chOff x="8316416" y="476672"/>
                <a:chExt cx="247497" cy="247497"/>
              </a:xfrm>
            </p:grpSpPr>
            <p:sp>
              <p:nvSpPr>
                <p:cNvPr id="841" name="円/楕円 177">
                  <a:extLst>
                    <a:ext uri="{FF2B5EF4-FFF2-40B4-BE49-F238E27FC236}">
                      <a16:creationId xmlns:a16="http://schemas.microsoft.com/office/drawing/2014/main" id="{D77BA1F8-8ADC-2B49-BD57-89320C82FEA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2" name="円/楕円 97">
                  <a:extLst>
                    <a:ext uri="{FF2B5EF4-FFF2-40B4-BE49-F238E27FC236}">
                      <a16:creationId xmlns:a16="http://schemas.microsoft.com/office/drawing/2014/main" id="{0398E833-1CD1-7542-9C8C-97592E65936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1" name="グループ化 780">
                <a:extLst>
                  <a:ext uri="{FF2B5EF4-FFF2-40B4-BE49-F238E27FC236}">
                    <a16:creationId xmlns:a16="http://schemas.microsoft.com/office/drawing/2014/main" id="{AE9A75F3-0F77-D64F-AA8A-197C516C2A24}"/>
                  </a:ext>
                </a:extLst>
              </p:cNvPr>
              <p:cNvGrpSpPr/>
              <p:nvPr/>
            </p:nvGrpSpPr>
            <p:grpSpPr>
              <a:xfrm>
                <a:off x="8081672" y="5256012"/>
                <a:ext cx="122969" cy="122969"/>
                <a:chOff x="8316416" y="476672"/>
                <a:chExt cx="247497" cy="247497"/>
              </a:xfrm>
            </p:grpSpPr>
            <p:sp>
              <p:nvSpPr>
                <p:cNvPr id="839" name="円/楕円 156">
                  <a:extLst>
                    <a:ext uri="{FF2B5EF4-FFF2-40B4-BE49-F238E27FC236}">
                      <a16:creationId xmlns:a16="http://schemas.microsoft.com/office/drawing/2014/main" id="{E9BCCD0C-F15A-8748-9CF7-7431D69AC78C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40" name="円/楕円 97">
                  <a:extLst>
                    <a:ext uri="{FF2B5EF4-FFF2-40B4-BE49-F238E27FC236}">
                      <a16:creationId xmlns:a16="http://schemas.microsoft.com/office/drawing/2014/main" id="{146C92F5-2487-4043-A977-1259D1219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2" name="グループ化 781">
                <a:extLst>
                  <a:ext uri="{FF2B5EF4-FFF2-40B4-BE49-F238E27FC236}">
                    <a16:creationId xmlns:a16="http://schemas.microsoft.com/office/drawing/2014/main" id="{8E149717-032F-FF48-8318-9A773844FF90}"/>
                  </a:ext>
                </a:extLst>
              </p:cNvPr>
              <p:cNvGrpSpPr/>
              <p:nvPr/>
            </p:nvGrpSpPr>
            <p:grpSpPr>
              <a:xfrm>
                <a:off x="8027785" y="5149390"/>
                <a:ext cx="122969" cy="122969"/>
                <a:chOff x="8316416" y="476672"/>
                <a:chExt cx="247497" cy="247497"/>
              </a:xfrm>
            </p:grpSpPr>
            <p:sp>
              <p:nvSpPr>
                <p:cNvPr id="837" name="円/楕円 177">
                  <a:extLst>
                    <a:ext uri="{FF2B5EF4-FFF2-40B4-BE49-F238E27FC236}">
                      <a16:creationId xmlns:a16="http://schemas.microsoft.com/office/drawing/2014/main" id="{1E610A76-0498-F744-927A-27255926D83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8" name="円/楕円 97">
                  <a:extLst>
                    <a:ext uri="{FF2B5EF4-FFF2-40B4-BE49-F238E27FC236}">
                      <a16:creationId xmlns:a16="http://schemas.microsoft.com/office/drawing/2014/main" id="{B342813D-A692-204B-808E-EE442F82FB7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3" name="グループ化 782">
                <a:extLst>
                  <a:ext uri="{FF2B5EF4-FFF2-40B4-BE49-F238E27FC236}">
                    <a16:creationId xmlns:a16="http://schemas.microsoft.com/office/drawing/2014/main" id="{A7FFB0D1-328F-5D40-B519-B8E886CB3040}"/>
                  </a:ext>
                </a:extLst>
              </p:cNvPr>
              <p:cNvGrpSpPr/>
              <p:nvPr/>
            </p:nvGrpSpPr>
            <p:grpSpPr>
              <a:xfrm>
                <a:off x="8269108" y="5106949"/>
                <a:ext cx="122969" cy="122969"/>
                <a:chOff x="8316416" y="476672"/>
                <a:chExt cx="247497" cy="247497"/>
              </a:xfrm>
            </p:grpSpPr>
            <p:sp>
              <p:nvSpPr>
                <p:cNvPr id="835" name="円/楕円 150">
                  <a:extLst>
                    <a:ext uri="{FF2B5EF4-FFF2-40B4-BE49-F238E27FC236}">
                      <a16:creationId xmlns:a16="http://schemas.microsoft.com/office/drawing/2014/main" id="{27E83BCB-9BBA-B44C-8B5A-DDD8357ACCC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6" name="円/楕円 97">
                  <a:extLst>
                    <a:ext uri="{FF2B5EF4-FFF2-40B4-BE49-F238E27FC236}">
                      <a16:creationId xmlns:a16="http://schemas.microsoft.com/office/drawing/2014/main" id="{DCE66153-9249-1E4F-9CC8-D0C733E70C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4" name="グループ化 783">
                <a:extLst>
                  <a:ext uri="{FF2B5EF4-FFF2-40B4-BE49-F238E27FC236}">
                    <a16:creationId xmlns:a16="http://schemas.microsoft.com/office/drawing/2014/main" id="{DF0F9FB5-81C0-4541-86AA-343F8B1BFD5A}"/>
                  </a:ext>
                </a:extLst>
              </p:cNvPr>
              <p:cNvGrpSpPr/>
              <p:nvPr/>
            </p:nvGrpSpPr>
            <p:grpSpPr>
              <a:xfrm>
                <a:off x="8278574" y="5058451"/>
                <a:ext cx="122969" cy="122969"/>
                <a:chOff x="8316416" y="476672"/>
                <a:chExt cx="247497" cy="247497"/>
              </a:xfrm>
            </p:grpSpPr>
            <p:sp>
              <p:nvSpPr>
                <p:cNvPr id="833" name="円/楕円 177">
                  <a:extLst>
                    <a:ext uri="{FF2B5EF4-FFF2-40B4-BE49-F238E27FC236}">
                      <a16:creationId xmlns:a16="http://schemas.microsoft.com/office/drawing/2014/main" id="{77162519-28B5-E740-B206-3B06D9E87796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4" name="円/楕円 97">
                  <a:extLst>
                    <a:ext uri="{FF2B5EF4-FFF2-40B4-BE49-F238E27FC236}">
                      <a16:creationId xmlns:a16="http://schemas.microsoft.com/office/drawing/2014/main" id="{4775F13F-3146-1241-9FAF-102A60EDEB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5" name="グループ化 784">
                <a:extLst>
                  <a:ext uri="{FF2B5EF4-FFF2-40B4-BE49-F238E27FC236}">
                    <a16:creationId xmlns:a16="http://schemas.microsoft.com/office/drawing/2014/main" id="{85456A76-5069-4E4A-BDA1-6769CABFF39A}"/>
                  </a:ext>
                </a:extLst>
              </p:cNvPr>
              <p:cNvGrpSpPr/>
              <p:nvPr/>
            </p:nvGrpSpPr>
            <p:grpSpPr>
              <a:xfrm>
                <a:off x="7987053" y="5239832"/>
                <a:ext cx="122969" cy="122969"/>
                <a:chOff x="8316416" y="476672"/>
                <a:chExt cx="247497" cy="247497"/>
              </a:xfrm>
            </p:grpSpPr>
            <p:sp>
              <p:nvSpPr>
                <p:cNvPr id="831" name="円/楕円 156">
                  <a:extLst>
                    <a:ext uri="{FF2B5EF4-FFF2-40B4-BE49-F238E27FC236}">
                      <a16:creationId xmlns:a16="http://schemas.microsoft.com/office/drawing/2014/main" id="{5BD9AF21-6345-9345-AC2A-D7BA20B9157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2" name="円/楕円 97">
                  <a:extLst>
                    <a:ext uri="{FF2B5EF4-FFF2-40B4-BE49-F238E27FC236}">
                      <a16:creationId xmlns:a16="http://schemas.microsoft.com/office/drawing/2014/main" id="{1BEF9BE6-1E37-674B-A637-835FEB4358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6" name="グループ化 785">
                <a:extLst>
                  <a:ext uri="{FF2B5EF4-FFF2-40B4-BE49-F238E27FC236}">
                    <a16:creationId xmlns:a16="http://schemas.microsoft.com/office/drawing/2014/main" id="{1B8FF9A6-11E9-CD4C-A4F8-3F9F11EA8268}"/>
                  </a:ext>
                </a:extLst>
              </p:cNvPr>
              <p:cNvGrpSpPr/>
              <p:nvPr/>
            </p:nvGrpSpPr>
            <p:grpSpPr>
              <a:xfrm>
                <a:off x="7920557" y="5172535"/>
                <a:ext cx="122969" cy="122969"/>
                <a:chOff x="8316416" y="476672"/>
                <a:chExt cx="247497" cy="247497"/>
              </a:xfrm>
            </p:grpSpPr>
            <p:sp>
              <p:nvSpPr>
                <p:cNvPr id="829" name="円/楕円 177">
                  <a:extLst>
                    <a:ext uri="{FF2B5EF4-FFF2-40B4-BE49-F238E27FC236}">
                      <a16:creationId xmlns:a16="http://schemas.microsoft.com/office/drawing/2014/main" id="{900B12D6-3525-1648-AE43-C66883FE7E6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30" name="円/楕円 97">
                  <a:extLst>
                    <a:ext uri="{FF2B5EF4-FFF2-40B4-BE49-F238E27FC236}">
                      <a16:creationId xmlns:a16="http://schemas.microsoft.com/office/drawing/2014/main" id="{6CB27B06-CADE-4344-B878-58F7CDAA403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7" name="グループ化 786">
                <a:extLst>
                  <a:ext uri="{FF2B5EF4-FFF2-40B4-BE49-F238E27FC236}">
                    <a16:creationId xmlns:a16="http://schemas.microsoft.com/office/drawing/2014/main" id="{8945DFCA-A391-A342-92A8-0E5218DA7CD0}"/>
                  </a:ext>
                </a:extLst>
              </p:cNvPr>
              <p:cNvGrpSpPr/>
              <p:nvPr/>
            </p:nvGrpSpPr>
            <p:grpSpPr>
              <a:xfrm>
                <a:off x="8242345" y="5158757"/>
                <a:ext cx="122969" cy="122969"/>
                <a:chOff x="8316416" y="476672"/>
                <a:chExt cx="247497" cy="247497"/>
              </a:xfrm>
            </p:grpSpPr>
            <p:sp>
              <p:nvSpPr>
                <p:cNvPr id="827" name="円/楕円 156">
                  <a:extLst>
                    <a:ext uri="{FF2B5EF4-FFF2-40B4-BE49-F238E27FC236}">
                      <a16:creationId xmlns:a16="http://schemas.microsoft.com/office/drawing/2014/main" id="{1A0854B2-8853-4C42-BFF1-9B0D1918920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28" name="円/楕円 97">
                  <a:extLst>
                    <a:ext uri="{FF2B5EF4-FFF2-40B4-BE49-F238E27FC236}">
                      <a16:creationId xmlns:a16="http://schemas.microsoft.com/office/drawing/2014/main" id="{9C8A8BAC-DA5F-E143-BEE1-558D9D1C1E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8" name="グループ化 787">
                <a:extLst>
                  <a:ext uri="{FF2B5EF4-FFF2-40B4-BE49-F238E27FC236}">
                    <a16:creationId xmlns:a16="http://schemas.microsoft.com/office/drawing/2014/main" id="{E16D9E86-2663-AC4E-A9A0-E73A2C8BEA2B}"/>
                  </a:ext>
                </a:extLst>
              </p:cNvPr>
              <p:cNvGrpSpPr/>
              <p:nvPr/>
            </p:nvGrpSpPr>
            <p:grpSpPr>
              <a:xfrm>
                <a:off x="8084774" y="5047874"/>
                <a:ext cx="122969" cy="122969"/>
                <a:chOff x="8316416" y="476672"/>
                <a:chExt cx="247497" cy="247497"/>
              </a:xfrm>
            </p:grpSpPr>
            <p:sp>
              <p:nvSpPr>
                <p:cNvPr id="825" name="円/楕円 177">
                  <a:extLst>
                    <a:ext uri="{FF2B5EF4-FFF2-40B4-BE49-F238E27FC236}">
                      <a16:creationId xmlns:a16="http://schemas.microsoft.com/office/drawing/2014/main" id="{920F2A88-5777-A845-86ED-A32377DF9189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26" name="円/楕円 97">
                  <a:extLst>
                    <a:ext uri="{FF2B5EF4-FFF2-40B4-BE49-F238E27FC236}">
                      <a16:creationId xmlns:a16="http://schemas.microsoft.com/office/drawing/2014/main" id="{76A9DF02-8C13-2D4D-8C4A-AE4CC870BC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89" name="グループ化 788">
                <a:extLst>
                  <a:ext uri="{FF2B5EF4-FFF2-40B4-BE49-F238E27FC236}">
                    <a16:creationId xmlns:a16="http://schemas.microsoft.com/office/drawing/2014/main" id="{D3527BC2-BF29-FE4D-94B5-DD6A76DBD5B2}"/>
                  </a:ext>
                </a:extLst>
              </p:cNvPr>
              <p:cNvGrpSpPr/>
              <p:nvPr/>
            </p:nvGrpSpPr>
            <p:grpSpPr>
              <a:xfrm>
                <a:off x="8154617" y="5084923"/>
                <a:ext cx="122969" cy="122969"/>
                <a:chOff x="8316416" y="476672"/>
                <a:chExt cx="247497" cy="247497"/>
              </a:xfrm>
            </p:grpSpPr>
            <p:sp>
              <p:nvSpPr>
                <p:cNvPr id="823" name="円/楕円 156">
                  <a:extLst>
                    <a:ext uri="{FF2B5EF4-FFF2-40B4-BE49-F238E27FC236}">
                      <a16:creationId xmlns:a16="http://schemas.microsoft.com/office/drawing/2014/main" id="{BE5C0437-DBC5-6044-8753-2340E4E89493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24" name="円/楕円 97">
                  <a:extLst>
                    <a:ext uri="{FF2B5EF4-FFF2-40B4-BE49-F238E27FC236}">
                      <a16:creationId xmlns:a16="http://schemas.microsoft.com/office/drawing/2014/main" id="{15813789-EE5C-4E40-8D0B-6F189DCA64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0" name="グループ化 789">
                <a:extLst>
                  <a:ext uri="{FF2B5EF4-FFF2-40B4-BE49-F238E27FC236}">
                    <a16:creationId xmlns:a16="http://schemas.microsoft.com/office/drawing/2014/main" id="{DC3EEEBB-68F0-7D4B-B4BE-220B7F1C0180}"/>
                  </a:ext>
                </a:extLst>
              </p:cNvPr>
              <p:cNvGrpSpPr/>
              <p:nvPr/>
            </p:nvGrpSpPr>
            <p:grpSpPr>
              <a:xfrm>
                <a:off x="8273359" y="5291822"/>
                <a:ext cx="122969" cy="122969"/>
                <a:chOff x="8316416" y="476672"/>
                <a:chExt cx="247497" cy="247497"/>
              </a:xfrm>
            </p:grpSpPr>
            <p:sp>
              <p:nvSpPr>
                <p:cNvPr id="821" name="円/楕円 156">
                  <a:extLst>
                    <a:ext uri="{FF2B5EF4-FFF2-40B4-BE49-F238E27FC236}">
                      <a16:creationId xmlns:a16="http://schemas.microsoft.com/office/drawing/2014/main" id="{48ED85C0-7D9B-7949-8EE2-F821B33B588B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22" name="円/楕円 97">
                  <a:extLst>
                    <a:ext uri="{FF2B5EF4-FFF2-40B4-BE49-F238E27FC236}">
                      <a16:creationId xmlns:a16="http://schemas.microsoft.com/office/drawing/2014/main" id="{BEADDF07-F32B-E547-8665-692EFDDD4C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1" name="グループ化 790">
                <a:extLst>
                  <a:ext uri="{FF2B5EF4-FFF2-40B4-BE49-F238E27FC236}">
                    <a16:creationId xmlns:a16="http://schemas.microsoft.com/office/drawing/2014/main" id="{273AAFFE-5D6C-1C4F-ACCC-84361591F1A8}"/>
                  </a:ext>
                </a:extLst>
              </p:cNvPr>
              <p:cNvGrpSpPr/>
              <p:nvPr/>
            </p:nvGrpSpPr>
            <p:grpSpPr>
              <a:xfrm>
                <a:off x="8199193" y="5233416"/>
                <a:ext cx="122969" cy="122969"/>
                <a:chOff x="8316416" y="476672"/>
                <a:chExt cx="247497" cy="247497"/>
              </a:xfrm>
            </p:grpSpPr>
            <p:sp>
              <p:nvSpPr>
                <p:cNvPr id="819" name="円/楕円 177">
                  <a:extLst>
                    <a:ext uri="{FF2B5EF4-FFF2-40B4-BE49-F238E27FC236}">
                      <a16:creationId xmlns:a16="http://schemas.microsoft.com/office/drawing/2014/main" id="{BCC18B14-760D-D148-8ED4-2A846BBF61F6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20" name="円/楕円 97">
                  <a:extLst>
                    <a:ext uri="{FF2B5EF4-FFF2-40B4-BE49-F238E27FC236}">
                      <a16:creationId xmlns:a16="http://schemas.microsoft.com/office/drawing/2014/main" id="{2141B1B1-E481-D545-B6BB-A958AC772BF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2" name="グループ化 791">
                <a:extLst>
                  <a:ext uri="{FF2B5EF4-FFF2-40B4-BE49-F238E27FC236}">
                    <a16:creationId xmlns:a16="http://schemas.microsoft.com/office/drawing/2014/main" id="{980CEE5F-E59D-9248-A615-2303AB8F8718}"/>
                  </a:ext>
                </a:extLst>
              </p:cNvPr>
              <p:cNvGrpSpPr/>
              <p:nvPr/>
            </p:nvGrpSpPr>
            <p:grpSpPr>
              <a:xfrm>
                <a:off x="8288076" y="5453847"/>
                <a:ext cx="122969" cy="122969"/>
                <a:chOff x="8316416" y="476672"/>
                <a:chExt cx="247497" cy="247497"/>
              </a:xfrm>
            </p:grpSpPr>
            <p:sp>
              <p:nvSpPr>
                <p:cNvPr id="817" name="円/楕円 177">
                  <a:extLst>
                    <a:ext uri="{FF2B5EF4-FFF2-40B4-BE49-F238E27FC236}">
                      <a16:creationId xmlns:a16="http://schemas.microsoft.com/office/drawing/2014/main" id="{537B1038-F72F-C948-9470-B8F0CDBD3C08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18" name="円/楕円 97">
                  <a:extLst>
                    <a:ext uri="{FF2B5EF4-FFF2-40B4-BE49-F238E27FC236}">
                      <a16:creationId xmlns:a16="http://schemas.microsoft.com/office/drawing/2014/main" id="{74B5517D-7504-4D41-8224-05D26B962A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3" name="グループ化 792">
                <a:extLst>
                  <a:ext uri="{FF2B5EF4-FFF2-40B4-BE49-F238E27FC236}">
                    <a16:creationId xmlns:a16="http://schemas.microsoft.com/office/drawing/2014/main" id="{EC597092-632F-794A-8C88-B917F2C32ADE}"/>
                  </a:ext>
                </a:extLst>
              </p:cNvPr>
              <p:cNvGrpSpPr/>
              <p:nvPr/>
            </p:nvGrpSpPr>
            <p:grpSpPr>
              <a:xfrm>
                <a:off x="8228511" y="4893469"/>
                <a:ext cx="122969" cy="122969"/>
                <a:chOff x="8316416" y="476672"/>
                <a:chExt cx="247497" cy="247497"/>
              </a:xfrm>
            </p:grpSpPr>
            <p:sp>
              <p:nvSpPr>
                <p:cNvPr id="815" name="円/楕円 162">
                  <a:extLst>
                    <a:ext uri="{FF2B5EF4-FFF2-40B4-BE49-F238E27FC236}">
                      <a16:creationId xmlns:a16="http://schemas.microsoft.com/office/drawing/2014/main" id="{E7B78E30-1D62-F742-9B4D-3862287A3711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16" name="円/楕円 97">
                  <a:extLst>
                    <a:ext uri="{FF2B5EF4-FFF2-40B4-BE49-F238E27FC236}">
                      <a16:creationId xmlns:a16="http://schemas.microsoft.com/office/drawing/2014/main" id="{CE234717-C1A6-0E40-8583-EF094D8177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4" name="グループ化 793">
                <a:extLst>
                  <a:ext uri="{FF2B5EF4-FFF2-40B4-BE49-F238E27FC236}">
                    <a16:creationId xmlns:a16="http://schemas.microsoft.com/office/drawing/2014/main" id="{6B8381DC-7B48-C64C-A0C3-0146A7B30EEC}"/>
                  </a:ext>
                </a:extLst>
              </p:cNvPr>
              <p:cNvGrpSpPr/>
              <p:nvPr/>
            </p:nvGrpSpPr>
            <p:grpSpPr>
              <a:xfrm>
                <a:off x="8343583" y="5380795"/>
                <a:ext cx="122969" cy="122969"/>
                <a:chOff x="8316416" y="476672"/>
                <a:chExt cx="247497" cy="247497"/>
              </a:xfrm>
            </p:grpSpPr>
            <p:sp>
              <p:nvSpPr>
                <p:cNvPr id="813" name="円/楕円 177">
                  <a:extLst>
                    <a:ext uri="{FF2B5EF4-FFF2-40B4-BE49-F238E27FC236}">
                      <a16:creationId xmlns:a16="http://schemas.microsoft.com/office/drawing/2014/main" id="{752359A7-E2B5-0646-8EAC-99817190C4D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14" name="円/楕円 97">
                  <a:extLst>
                    <a:ext uri="{FF2B5EF4-FFF2-40B4-BE49-F238E27FC236}">
                      <a16:creationId xmlns:a16="http://schemas.microsoft.com/office/drawing/2014/main" id="{DBC3F604-0626-334D-9E91-AC35291F05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5" name="グループ化 794">
                <a:extLst>
                  <a:ext uri="{FF2B5EF4-FFF2-40B4-BE49-F238E27FC236}">
                    <a16:creationId xmlns:a16="http://schemas.microsoft.com/office/drawing/2014/main" id="{F73C95DD-4875-4244-BFF0-7231D5A5AB6B}"/>
                  </a:ext>
                </a:extLst>
              </p:cNvPr>
              <p:cNvGrpSpPr/>
              <p:nvPr/>
            </p:nvGrpSpPr>
            <p:grpSpPr>
              <a:xfrm>
                <a:off x="8240727" y="4972511"/>
                <a:ext cx="122969" cy="122969"/>
                <a:chOff x="8316416" y="476672"/>
                <a:chExt cx="247497" cy="247497"/>
              </a:xfrm>
            </p:grpSpPr>
            <p:sp>
              <p:nvSpPr>
                <p:cNvPr id="811" name="円/楕円 171">
                  <a:extLst>
                    <a:ext uri="{FF2B5EF4-FFF2-40B4-BE49-F238E27FC236}">
                      <a16:creationId xmlns:a16="http://schemas.microsoft.com/office/drawing/2014/main" id="{1CE3F437-F387-574C-8330-0CB3F40C645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12" name="円/楕円 97">
                  <a:extLst>
                    <a:ext uri="{FF2B5EF4-FFF2-40B4-BE49-F238E27FC236}">
                      <a16:creationId xmlns:a16="http://schemas.microsoft.com/office/drawing/2014/main" id="{5182D7DA-A37E-5540-A70D-27FEF701CDF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6" name="グループ化 795">
                <a:extLst>
                  <a:ext uri="{FF2B5EF4-FFF2-40B4-BE49-F238E27FC236}">
                    <a16:creationId xmlns:a16="http://schemas.microsoft.com/office/drawing/2014/main" id="{6F414569-021D-5A41-B399-8E88A9C7669E}"/>
                  </a:ext>
                </a:extLst>
              </p:cNvPr>
              <p:cNvGrpSpPr/>
              <p:nvPr/>
            </p:nvGrpSpPr>
            <p:grpSpPr>
              <a:xfrm>
                <a:off x="8129155" y="5310423"/>
                <a:ext cx="122969" cy="122969"/>
                <a:chOff x="8316416" y="476672"/>
                <a:chExt cx="247497" cy="247497"/>
              </a:xfrm>
            </p:grpSpPr>
            <p:sp>
              <p:nvSpPr>
                <p:cNvPr id="809" name="円/楕円 156">
                  <a:extLst>
                    <a:ext uri="{FF2B5EF4-FFF2-40B4-BE49-F238E27FC236}">
                      <a16:creationId xmlns:a16="http://schemas.microsoft.com/office/drawing/2014/main" id="{60DB354C-6F76-0146-840C-FD662C0791E3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10" name="円/楕円 97">
                  <a:extLst>
                    <a:ext uri="{FF2B5EF4-FFF2-40B4-BE49-F238E27FC236}">
                      <a16:creationId xmlns:a16="http://schemas.microsoft.com/office/drawing/2014/main" id="{3928B3F7-7C54-B24D-8E0B-D213EE73D4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7" name="グループ化 796">
                <a:extLst>
                  <a:ext uri="{FF2B5EF4-FFF2-40B4-BE49-F238E27FC236}">
                    <a16:creationId xmlns:a16="http://schemas.microsoft.com/office/drawing/2014/main" id="{8B72C49C-95FB-4349-8AC4-C5F99E237F72}"/>
                  </a:ext>
                </a:extLst>
              </p:cNvPr>
              <p:cNvGrpSpPr/>
              <p:nvPr/>
            </p:nvGrpSpPr>
            <p:grpSpPr>
              <a:xfrm>
                <a:off x="8206567" y="5471609"/>
                <a:ext cx="122969" cy="122969"/>
                <a:chOff x="8316416" y="476672"/>
                <a:chExt cx="247497" cy="247497"/>
              </a:xfrm>
            </p:grpSpPr>
            <p:sp>
              <p:nvSpPr>
                <p:cNvPr id="807" name="円/楕円 165">
                  <a:extLst>
                    <a:ext uri="{FF2B5EF4-FFF2-40B4-BE49-F238E27FC236}">
                      <a16:creationId xmlns:a16="http://schemas.microsoft.com/office/drawing/2014/main" id="{EBF23E18-F38C-3344-9D88-F33C9D656C1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08" name="円/楕円 97">
                  <a:extLst>
                    <a:ext uri="{FF2B5EF4-FFF2-40B4-BE49-F238E27FC236}">
                      <a16:creationId xmlns:a16="http://schemas.microsoft.com/office/drawing/2014/main" id="{79C78881-D31F-144A-80C1-A2EED13125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8" name="グループ化 797">
                <a:extLst>
                  <a:ext uri="{FF2B5EF4-FFF2-40B4-BE49-F238E27FC236}">
                    <a16:creationId xmlns:a16="http://schemas.microsoft.com/office/drawing/2014/main" id="{70687989-4E6B-8340-96D3-2B600F98E39C}"/>
                  </a:ext>
                </a:extLst>
              </p:cNvPr>
              <p:cNvGrpSpPr/>
              <p:nvPr/>
            </p:nvGrpSpPr>
            <p:grpSpPr>
              <a:xfrm>
                <a:off x="8277661" y="5220866"/>
                <a:ext cx="122969" cy="122969"/>
                <a:chOff x="8316416" y="476672"/>
                <a:chExt cx="247497" cy="247497"/>
              </a:xfrm>
            </p:grpSpPr>
            <p:sp>
              <p:nvSpPr>
                <p:cNvPr id="805" name="円/楕円 165">
                  <a:extLst>
                    <a:ext uri="{FF2B5EF4-FFF2-40B4-BE49-F238E27FC236}">
                      <a16:creationId xmlns:a16="http://schemas.microsoft.com/office/drawing/2014/main" id="{C961E3E8-B79F-1343-A9A1-E5EB54410C5E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06" name="円/楕円 97">
                  <a:extLst>
                    <a:ext uri="{FF2B5EF4-FFF2-40B4-BE49-F238E27FC236}">
                      <a16:creationId xmlns:a16="http://schemas.microsoft.com/office/drawing/2014/main" id="{02FFF932-7F38-6246-8ED2-A5764EFD79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799" name="グループ化 798">
                <a:extLst>
                  <a:ext uri="{FF2B5EF4-FFF2-40B4-BE49-F238E27FC236}">
                    <a16:creationId xmlns:a16="http://schemas.microsoft.com/office/drawing/2014/main" id="{236A3C52-3408-1E49-A969-8C5D56C12C12}"/>
                  </a:ext>
                </a:extLst>
              </p:cNvPr>
              <p:cNvGrpSpPr/>
              <p:nvPr/>
            </p:nvGrpSpPr>
            <p:grpSpPr>
              <a:xfrm>
                <a:off x="8249040" y="5326589"/>
                <a:ext cx="122969" cy="122969"/>
                <a:chOff x="8316416" y="476672"/>
                <a:chExt cx="247497" cy="247497"/>
              </a:xfrm>
            </p:grpSpPr>
            <p:sp>
              <p:nvSpPr>
                <p:cNvPr id="803" name="円/楕円 174">
                  <a:extLst>
                    <a:ext uri="{FF2B5EF4-FFF2-40B4-BE49-F238E27FC236}">
                      <a16:creationId xmlns:a16="http://schemas.microsoft.com/office/drawing/2014/main" id="{3FD9D607-F171-A84A-9C16-051E9461B052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04" name="円/楕円 97">
                  <a:extLst>
                    <a:ext uri="{FF2B5EF4-FFF2-40B4-BE49-F238E27FC236}">
                      <a16:creationId xmlns:a16="http://schemas.microsoft.com/office/drawing/2014/main" id="{AA763738-8446-334D-9CE4-82C09955E4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800" name="グループ化 799">
                <a:extLst>
                  <a:ext uri="{FF2B5EF4-FFF2-40B4-BE49-F238E27FC236}">
                    <a16:creationId xmlns:a16="http://schemas.microsoft.com/office/drawing/2014/main" id="{0ACD634F-D4EF-F94F-A787-EA0C35B08AAD}"/>
                  </a:ext>
                </a:extLst>
              </p:cNvPr>
              <p:cNvGrpSpPr/>
              <p:nvPr/>
            </p:nvGrpSpPr>
            <p:grpSpPr>
              <a:xfrm>
                <a:off x="8414979" y="5177062"/>
                <a:ext cx="122969" cy="122969"/>
                <a:chOff x="8316416" y="476672"/>
                <a:chExt cx="247497" cy="247497"/>
              </a:xfrm>
            </p:grpSpPr>
            <p:sp>
              <p:nvSpPr>
                <p:cNvPr id="801" name="円/楕円 174">
                  <a:extLst>
                    <a:ext uri="{FF2B5EF4-FFF2-40B4-BE49-F238E27FC236}">
                      <a16:creationId xmlns:a16="http://schemas.microsoft.com/office/drawing/2014/main" id="{FD312BD5-69D8-784F-8DB7-08A5C5893E94}"/>
                    </a:ext>
                  </a:extLst>
                </p:cNvPr>
                <p:cNvSpPr/>
                <p:nvPr/>
              </p:nvSpPr>
              <p:spPr bwMode="auto">
                <a:xfrm>
                  <a:off x="8316416" y="476672"/>
                  <a:ext cx="247497" cy="247497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802" name="円/楕円 97">
                  <a:extLst>
                    <a:ext uri="{FF2B5EF4-FFF2-40B4-BE49-F238E27FC236}">
                      <a16:creationId xmlns:a16="http://schemas.microsoft.com/office/drawing/2014/main" id="{A20E9F8E-8D85-B047-8EAA-4593D08F544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350849" y="511105"/>
                  <a:ext cx="91320" cy="91320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grpSp>
          <p:nvGrpSpPr>
            <p:cNvPr id="901" name="グループ化 900">
              <a:extLst>
                <a:ext uri="{FF2B5EF4-FFF2-40B4-BE49-F238E27FC236}">
                  <a16:creationId xmlns:a16="http://schemas.microsoft.com/office/drawing/2014/main" id="{92347039-0DC8-D342-971C-DA060861DEBF}"/>
                </a:ext>
              </a:extLst>
            </p:cNvPr>
            <p:cNvGrpSpPr/>
            <p:nvPr/>
          </p:nvGrpSpPr>
          <p:grpSpPr>
            <a:xfrm>
              <a:off x="6943510" y="3379355"/>
              <a:ext cx="896046" cy="913741"/>
              <a:chOff x="6962886" y="5680510"/>
              <a:chExt cx="1102217" cy="1123983"/>
            </a:xfrm>
          </p:grpSpPr>
          <p:grpSp>
            <p:nvGrpSpPr>
              <p:cNvPr id="902" name="グループ化 901">
                <a:extLst>
                  <a:ext uri="{FF2B5EF4-FFF2-40B4-BE49-F238E27FC236}">
                    <a16:creationId xmlns:a16="http://schemas.microsoft.com/office/drawing/2014/main" id="{347F10ED-2CF6-2E41-ABBC-687BFA9D0CAC}"/>
                  </a:ext>
                </a:extLst>
              </p:cNvPr>
              <p:cNvGrpSpPr/>
              <p:nvPr/>
            </p:nvGrpSpPr>
            <p:grpSpPr>
              <a:xfrm>
                <a:off x="7936739" y="6282394"/>
                <a:ext cx="122970" cy="122969"/>
                <a:chOff x="7513578" y="6101681"/>
                <a:chExt cx="122970" cy="122969"/>
              </a:xfrm>
            </p:grpSpPr>
            <p:sp>
              <p:nvSpPr>
                <p:cNvPr id="1315" name="円/楕円 125">
                  <a:extLst>
                    <a:ext uri="{FF2B5EF4-FFF2-40B4-BE49-F238E27FC236}">
                      <a16:creationId xmlns:a16="http://schemas.microsoft.com/office/drawing/2014/main" id="{8AB77FC6-DCF4-C548-9FE3-0435B664D6C0}"/>
                    </a:ext>
                  </a:extLst>
                </p:cNvPr>
                <p:cNvSpPr/>
                <p:nvPr/>
              </p:nvSpPr>
              <p:spPr bwMode="auto">
                <a:xfrm>
                  <a:off x="7513578" y="6101681"/>
                  <a:ext cx="122970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16" name="円/楕円 97">
                  <a:extLst>
                    <a:ext uri="{FF2B5EF4-FFF2-40B4-BE49-F238E27FC236}">
                      <a16:creationId xmlns:a16="http://schemas.microsoft.com/office/drawing/2014/main" id="{A0A6F452-64C4-8246-8DD1-A7E0ACE3D9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0686" y="6118789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3" name="グループ化 902">
                <a:extLst>
                  <a:ext uri="{FF2B5EF4-FFF2-40B4-BE49-F238E27FC236}">
                    <a16:creationId xmlns:a16="http://schemas.microsoft.com/office/drawing/2014/main" id="{E054803C-10AF-B04C-8147-FB23A4B4B716}"/>
                  </a:ext>
                </a:extLst>
              </p:cNvPr>
              <p:cNvGrpSpPr/>
              <p:nvPr/>
            </p:nvGrpSpPr>
            <p:grpSpPr>
              <a:xfrm>
                <a:off x="7895463" y="5946901"/>
                <a:ext cx="122969" cy="122969"/>
                <a:chOff x="7586299" y="6602216"/>
                <a:chExt cx="122969" cy="122969"/>
              </a:xfrm>
            </p:grpSpPr>
            <p:sp>
              <p:nvSpPr>
                <p:cNvPr id="1313" name="円/楕円 183">
                  <a:extLst>
                    <a:ext uri="{FF2B5EF4-FFF2-40B4-BE49-F238E27FC236}">
                      <a16:creationId xmlns:a16="http://schemas.microsoft.com/office/drawing/2014/main" id="{85923348-A261-EC47-8813-684B59C3FC40}"/>
                    </a:ext>
                  </a:extLst>
                </p:cNvPr>
                <p:cNvSpPr/>
                <p:nvPr/>
              </p:nvSpPr>
              <p:spPr bwMode="auto">
                <a:xfrm>
                  <a:off x="7586299" y="6602216"/>
                  <a:ext cx="122969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14" name="円/楕円 97">
                  <a:extLst>
                    <a:ext uri="{FF2B5EF4-FFF2-40B4-BE49-F238E27FC236}">
                      <a16:creationId xmlns:a16="http://schemas.microsoft.com/office/drawing/2014/main" id="{781FE8F6-4D65-5E43-908F-DDEFDEB50B1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3407" y="6619324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4" name="グループ化 903">
                <a:extLst>
                  <a:ext uri="{FF2B5EF4-FFF2-40B4-BE49-F238E27FC236}">
                    <a16:creationId xmlns:a16="http://schemas.microsoft.com/office/drawing/2014/main" id="{60B51E67-7244-044B-8D24-086CDB352218}"/>
                  </a:ext>
                </a:extLst>
              </p:cNvPr>
              <p:cNvGrpSpPr/>
              <p:nvPr/>
            </p:nvGrpSpPr>
            <p:grpSpPr>
              <a:xfrm>
                <a:off x="7823751" y="5820545"/>
                <a:ext cx="122970" cy="122969"/>
                <a:chOff x="7666377" y="6568115"/>
                <a:chExt cx="122970" cy="122969"/>
              </a:xfrm>
            </p:grpSpPr>
            <p:sp>
              <p:nvSpPr>
                <p:cNvPr id="1311" name="円/楕円 168">
                  <a:extLst>
                    <a:ext uri="{FF2B5EF4-FFF2-40B4-BE49-F238E27FC236}">
                      <a16:creationId xmlns:a16="http://schemas.microsoft.com/office/drawing/2014/main" id="{61E3C1A0-36FF-C640-A533-298E6F9FFFDD}"/>
                    </a:ext>
                  </a:extLst>
                </p:cNvPr>
                <p:cNvSpPr/>
                <p:nvPr/>
              </p:nvSpPr>
              <p:spPr bwMode="auto">
                <a:xfrm>
                  <a:off x="7666377" y="6568115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12" name="円/楕円 97">
                  <a:extLst>
                    <a:ext uri="{FF2B5EF4-FFF2-40B4-BE49-F238E27FC236}">
                      <a16:creationId xmlns:a16="http://schemas.microsoft.com/office/drawing/2014/main" id="{83CD6DC6-FBC0-FC48-8D58-4EC5562A2F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485" y="6585223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5" name="グループ化 904">
                <a:extLst>
                  <a:ext uri="{FF2B5EF4-FFF2-40B4-BE49-F238E27FC236}">
                    <a16:creationId xmlns:a16="http://schemas.microsoft.com/office/drawing/2014/main" id="{C5647DB1-719D-C747-A669-8C21E2CB6A1B}"/>
                  </a:ext>
                </a:extLst>
              </p:cNvPr>
              <p:cNvGrpSpPr/>
              <p:nvPr/>
            </p:nvGrpSpPr>
            <p:grpSpPr>
              <a:xfrm>
                <a:off x="7599118" y="6654402"/>
                <a:ext cx="122969" cy="122969"/>
                <a:chOff x="7586299" y="6602216"/>
                <a:chExt cx="122969" cy="122969"/>
              </a:xfrm>
            </p:grpSpPr>
            <p:sp>
              <p:nvSpPr>
                <p:cNvPr id="1309" name="円/楕円 183">
                  <a:extLst>
                    <a:ext uri="{FF2B5EF4-FFF2-40B4-BE49-F238E27FC236}">
                      <a16:creationId xmlns:a16="http://schemas.microsoft.com/office/drawing/2014/main" id="{8BF6B8EE-48FF-334C-A1C8-2E010D94FCA8}"/>
                    </a:ext>
                  </a:extLst>
                </p:cNvPr>
                <p:cNvSpPr/>
                <p:nvPr/>
              </p:nvSpPr>
              <p:spPr bwMode="auto">
                <a:xfrm>
                  <a:off x="7586299" y="6602216"/>
                  <a:ext cx="122969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1310" name="円/楕円 97">
                  <a:extLst>
                    <a:ext uri="{FF2B5EF4-FFF2-40B4-BE49-F238E27FC236}">
                      <a16:creationId xmlns:a16="http://schemas.microsoft.com/office/drawing/2014/main" id="{E5CC2A24-3CA5-6649-8548-F50334FCE8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3407" y="6619324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6" name="グループ化 905">
                <a:extLst>
                  <a:ext uri="{FF2B5EF4-FFF2-40B4-BE49-F238E27FC236}">
                    <a16:creationId xmlns:a16="http://schemas.microsoft.com/office/drawing/2014/main" id="{D7863A2C-CE89-EE44-8448-72FAE021367B}"/>
                  </a:ext>
                </a:extLst>
              </p:cNvPr>
              <p:cNvGrpSpPr/>
              <p:nvPr/>
            </p:nvGrpSpPr>
            <p:grpSpPr>
              <a:xfrm>
                <a:off x="6962886" y="5731788"/>
                <a:ext cx="1046583" cy="1072705"/>
                <a:chOff x="7545462" y="5476985"/>
                <a:chExt cx="1046583" cy="1072705"/>
              </a:xfrm>
            </p:grpSpPr>
            <p:grpSp>
              <p:nvGrpSpPr>
                <p:cNvPr id="993" name="グループ化 992">
                  <a:extLst>
                    <a:ext uri="{FF2B5EF4-FFF2-40B4-BE49-F238E27FC236}">
                      <a16:creationId xmlns:a16="http://schemas.microsoft.com/office/drawing/2014/main" id="{DCBD23A2-6935-0448-B8E4-4415157D199F}"/>
                    </a:ext>
                  </a:extLst>
                </p:cNvPr>
                <p:cNvGrpSpPr/>
                <p:nvPr/>
              </p:nvGrpSpPr>
              <p:grpSpPr>
                <a:xfrm>
                  <a:off x="7545462" y="5678789"/>
                  <a:ext cx="564096" cy="756497"/>
                  <a:chOff x="5364088" y="3403514"/>
                  <a:chExt cx="451820" cy="605925"/>
                </a:xfrm>
              </p:grpSpPr>
              <p:grpSp>
                <p:nvGrpSpPr>
                  <p:cNvPr id="1231" name="グループ化 1230">
                    <a:extLst>
                      <a:ext uri="{FF2B5EF4-FFF2-40B4-BE49-F238E27FC236}">
                        <a16:creationId xmlns:a16="http://schemas.microsoft.com/office/drawing/2014/main" id="{46D903E1-B08A-9E4A-BF8E-11760724B9DF}"/>
                      </a:ext>
                    </a:extLst>
                  </p:cNvPr>
                  <p:cNvGrpSpPr/>
                  <p:nvPr/>
                </p:nvGrpSpPr>
                <p:grpSpPr>
                  <a:xfrm>
                    <a:off x="5443550" y="3403514"/>
                    <a:ext cx="98494" cy="98494"/>
                    <a:chOff x="8205145" y="367847"/>
                    <a:chExt cx="247497" cy="247497"/>
                  </a:xfrm>
                </p:grpSpPr>
                <p:sp>
                  <p:nvSpPr>
                    <p:cNvPr id="1307" name="円/楕円 147">
                      <a:extLst>
                        <a:ext uri="{FF2B5EF4-FFF2-40B4-BE49-F238E27FC236}">
                          <a16:creationId xmlns:a16="http://schemas.microsoft.com/office/drawing/2014/main" id="{59FE90BC-0B48-1649-9A46-94B5A09170B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05145" y="367847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308" name="円/楕円 97">
                      <a:extLst>
                        <a:ext uri="{FF2B5EF4-FFF2-40B4-BE49-F238E27FC236}">
                          <a16:creationId xmlns:a16="http://schemas.microsoft.com/office/drawing/2014/main" id="{36B2E0F8-FBFD-3D4A-B6BF-20D9042AB12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39578" y="402280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2" name="グループ化 1231">
                    <a:extLst>
                      <a:ext uri="{FF2B5EF4-FFF2-40B4-BE49-F238E27FC236}">
                        <a16:creationId xmlns:a16="http://schemas.microsoft.com/office/drawing/2014/main" id="{2B272952-00B4-D543-81DE-D78A93D81D11}"/>
                      </a:ext>
                    </a:extLst>
                  </p:cNvPr>
                  <p:cNvGrpSpPr/>
                  <p:nvPr/>
                </p:nvGrpSpPr>
                <p:grpSpPr>
                  <a:xfrm>
                    <a:off x="5620256" y="3808987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305" name="円/楕円 145">
                      <a:extLst>
                        <a:ext uri="{FF2B5EF4-FFF2-40B4-BE49-F238E27FC236}">
                          <a16:creationId xmlns:a16="http://schemas.microsoft.com/office/drawing/2014/main" id="{53E28075-5D3A-EC47-AD7E-3ADE7CDC4B1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306" name="円/楕円 97">
                      <a:extLst>
                        <a:ext uri="{FF2B5EF4-FFF2-40B4-BE49-F238E27FC236}">
                          <a16:creationId xmlns:a16="http://schemas.microsoft.com/office/drawing/2014/main" id="{246BB4BD-D27A-5C45-8F4F-2EAF392162C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3" name="グループ化 1232">
                    <a:extLst>
                      <a:ext uri="{FF2B5EF4-FFF2-40B4-BE49-F238E27FC236}">
                        <a16:creationId xmlns:a16="http://schemas.microsoft.com/office/drawing/2014/main" id="{3194CA4E-5E55-964E-8F06-09979615D3EF}"/>
                      </a:ext>
                    </a:extLst>
                  </p:cNvPr>
                  <p:cNvGrpSpPr/>
                  <p:nvPr/>
                </p:nvGrpSpPr>
                <p:grpSpPr>
                  <a:xfrm>
                    <a:off x="5686258" y="375168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303" name="円/楕円 143">
                      <a:extLst>
                        <a:ext uri="{FF2B5EF4-FFF2-40B4-BE49-F238E27FC236}">
                          <a16:creationId xmlns:a16="http://schemas.microsoft.com/office/drawing/2014/main" id="{D959C9EA-FF8F-C748-973A-84C9A50E088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304" name="円/楕円 97">
                      <a:extLst>
                        <a:ext uri="{FF2B5EF4-FFF2-40B4-BE49-F238E27FC236}">
                          <a16:creationId xmlns:a16="http://schemas.microsoft.com/office/drawing/2014/main" id="{54BFCD81-9C82-4A4A-AC8D-79A5330275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4" name="グループ化 1233">
                    <a:extLst>
                      <a:ext uri="{FF2B5EF4-FFF2-40B4-BE49-F238E27FC236}">
                        <a16:creationId xmlns:a16="http://schemas.microsoft.com/office/drawing/2014/main" id="{B10E0EFD-AD4D-8840-B0EB-1D4B979F4597}"/>
                      </a:ext>
                    </a:extLst>
                  </p:cNvPr>
                  <p:cNvGrpSpPr/>
                  <p:nvPr/>
                </p:nvGrpSpPr>
                <p:grpSpPr>
                  <a:xfrm>
                    <a:off x="5717414" y="366554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301" name="円/楕円 141">
                      <a:extLst>
                        <a:ext uri="{FF2B5EF4-FFF2-40B4-BE49-F238E27FC236}">
                          <a16:creationId xmlns:a16="http://schemas.microsoft.com/office/drawing/2014/main" id="{F3BB5930-6D70-DD4C-B17A-C0B910C7BF2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302" name="円/楕円 97">
                      <a:extLst>
                        <a:ext uri="{FF2B5EF4-FFF2-40B4-BE49-F238E27FC236}">
                          <a16:creationId xmlns:a16="http://schemas.microsoft.com/office/drawing/2014/main" id="{6636F155-0F23-D24E-B542-68383D022FC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5" name="グループ化 1234">
                    <a:extLst>
                      <a:ext uri="{FF2B5EF4-FFF2-40B4-BE49-F238E27FC236}">
                        <a16:creationId xmlns:a16="http://schemas.microsoft.com/office/drawing/2014/main" id="{108B25F8-D84C-564B-8506-B89A7FAD8DA9}"/>
                      </a:ext>
                    </a:extLst>
                  </p:cNvPr>
                  <p:cNvGrpSpPr/>
                  <p:nvPr/>
                </p:nvGrpSpPr>
                <p:grpSpPr>
                  <a:xfrm>
                    <a:off x="5641161" y="347230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99" name="円/楕円 139">
                      <a:extLst>
                        <a:ext uri="{FF2B5EF4-FFF2-40B4-BE49-F238E27FC236}">
                          <a16:creationId xmlns:a16="http://schemas.microsoft.com/office/drawing/2014/main" id="{9ED484E6-9256-ED41-B056-166376217D1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300" name="円/楕円 97">
                      <a:extLst>
                        <a:ext uri="{FF2B5EF4-FFF2-40B4-BE49-F238E27FC236}">
                          <a16:creationId xmlns:a16="http://schemas.microsoft.com/office/drawing/2014/main" id="{832968EE-5D1F-2D42-AA08-145585D35E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6" name="グループ化 1235">
                    <a:extLst>
                      <a:ext uri="{FF2B5EF4-FFF2-40B4-BE49-F238E27FC236}">
                        <a16:creationId xmlns:a16="http://schemas.microsoft.com/office/drawing/2014/main" id="{9C1500DF-BD6C-B949-9190-0A2CEA1EDE26}"/>
                      </a:ext>
                    </a:extLst>
                  </p:cNvPr>
                  <p:cNvGrpSpPr/>
                  <p:nvPr/>
                </p:nvGrpSpPr>
                <p:grpSpPr>
                  <a:xfrm>
                    <a:off x="5364088" y="3632552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97" name="円/楕円 137">
                      <a:extLst>
                        <a:ext uri="{FF2B5EF4-FFF2-40B4-BE49-F238E27FC236}">
                          <a16:creationId xmlns:a16="http://schemas.microsoft.com/office/drawing/2014/main" id="{B97EB7CA-309B-6C4C-95B5-2FB60719E24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98" name="円/楕円 97">
                      <a:extLst>
                        <a:ext uri="{FF2B5EF4-FFF2-40B4-BE49-F238E27FC236}">
                          <a16:creationId xmlns:a16="http://schemas.microsoft.com/office/drawing/2014/main" id="{FC571FBF-5D09-2341-8CF5-27C77049EB0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7" name="グループ化 1236">
                    <a:extLst>
                      <a:ext uri="{FF2B5EF4-FFF2-40B4-BE49-F238E27FC236}">
                        <a16:creationId xmlns:a16="http://schemas.microsoft.com/office/drawing/2014/main" id="{80950135-057C-F345-8F51-3E895CEE2380}"/>
                      </a:ext>
                    </a:extLst>
                  </p:cNvPr>
                  <p:cNvGrpSpPr/>
                  <p:nvPr/>
                </p:nvGrpSpPr>
                <p:grpSpPr>
                  <a:xfrm>
                    <a:off x="5389071" y="354667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95" name="円/楕円 135">
                      <a:extLst>
                        <a:ext uri="{FF2B5EF4-FFF2-40B4-BE49-F238E27FC236}">
                          <a16:creationId xmlns:a16="http://schemas.microsoft.com/office/drawing/2014/main" id="{B76423F5-F891-7F48-BA11-30467D47CCF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96" name="円/楕円 97">
                      <a:extLst>
                        <a:ext uri="{FF2B5EF4-FFF2-40B4-BE49-F238E27FC236}">
                          <a16:creationId xmlns:a16="http://schemas.microsoft.com/office/drawing/2014/main" id="{93695F65-C3DB-7045-933E-81FF59AC103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8" name="グループ化 1237">
                    <a:extLst>
                      <a:ext uri="{FF2B5EF4-FFF2-40B4-BE49-F238E27FC236}">
                        <a16:creationId xmlns:a16="http://schemas.microsoft.com/office/drawing/2014/main" id="{18435653-3BA2-ED44-AEFE-D5F4744D7574}"/>
                      </a:ext>
                    </a:extLst>
                  </p:cNvPr>
                  <p:cNvGrpSpPr/>
                  <p:nvPr/>
                </p:nvGrpSpPr>
                <p:grpSpPr>
                  <a:xfrm>
                    <a:off x="5472776" y="3851395"/>
                    <a:ext cx="98494" cy="98494"/>
                    <a:chOff x="8348385" y="637335"/>
                    <a:chExt cx="247497" cy="247497"/>
                  </a:xfrm>
                </p:grpSpPr>
                <p:sp>
                  <p:nvSpPr>
                    <p:cNvPr id="1293" name="円/楕円 133">
                      <a:extLst>
                        <a:ext uri="{FF2B5EF4-FFF2-40B4-BE49-F238E27FC236}">
                          <a16:creationId xmlns:a16="http://schemas.microsoft.com/office/drawing/2014/main" id="{34403DA3-8E94-D642-946C-E25A33EB79E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48385" y="637335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94" name="円/楕円 97">
                      <a:extLst>
                        <a:ext uri="{FF2B5EF4-FFF2-40B4-BE49-F238E27FC236}">
                          <a16:creationId xmlns:a16="http://schemas.microsoft.com/office/drawing/2014/main" id="{F48CC343-2B19-A048-93CF-DC79139A73B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2818" y="671768"/>
                      <a:ext cx="91319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39" name="グループ化 1238">
                    <a:extLst>
                      <a:ext uri="{FF2B5EF4-FFF2-40B4-BE49-F238E27FC236}">
                        <a16:creationId xmlns:a16="http://schemas.microsoft.com/office/drawing/2014/main" id="{A41791DD-38C2-5840-857C-F0A2EF1BCFEE}"/>
                      </a:ext>
                    </a:extLst>
                  </p:cNvPr>
                  <p:cNvGrpSpPr/>
                  <p:nvPr/>
                </p:nvGrpSpPr>
                <p:grpSpPr>
                  <a:xfrm>
                    <a:off x="5404603" y="3780172"/>
                    <a:ext cx="98494" cy="98494"/>
                    <a:chOff x="8354780" y="600079"/>
                    <a:chExt cx="247497" cy="247497"/>
                  </a:xfrm>
                </p:grpSpPr>
                <p:sp>
                  <p:nvSpPr>
                    <p:cNvPr id="1291" name="円/楕円 131">
                      <a:extLst>
                        <a:ext uri="{FF2B5EF4-FFF2-40B4-BE49-F238E27FC236}">
                          <a16:creationId xmlns:a16="http://schemas.microsoft.com/office/drawing/2014/main" id="{C0E09E53-C85E-5840-8C61-1D98763FE9C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54780" y="600079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92" name="円/楕円 97">
                      <a:extLst>
                        <a:ext uri="{FF2B5EF4-FFF2-40B4-BE49-F238E27FC236}">
                          <a16:creationId xmlns:a16="http://schemas.microsoft.com/office/drawing/2014/main" id="{E9B0ED0F-6A6C-ED4E-8A8A-EA0E88B6E0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9213" y="634511"/>
                      <a:ext cx="91319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0" name="グループ化 1239">
                    <a:extLst>
                      <a:ext uri="{FF2B5EF4-FFF2-40B4-BE49-F238E27FC236}">
                        <a16:creationId xmlns:a16="http://schemas.microsoft.com/office/drawing/2014/main" id="{A5211B5E-B6D8-DB43-B68C-E7E08408A43D}"/>
                      </a:ext>
                    </a:extLst>
                  </p:cNvPr>
                  <p:cNvGrpSpPr/>
                  <p:nvPr/>
                </p:nvGrpSpPr>
                <p:grpSpPr>
                  <a:xfrm>
                    <a:off x="5563852" y="346269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89" name="円/楕円 129">
                      <a:extLst>
                        <a:ext uri="{FF2B5EF4-FFF2-40B4-BE49-F238E27FC236}">
                          <a16:creationId xmlns:a16="http://schemas.microsoft.com/office/drawing/2014/main" id="{25406C6B-235A-C24F-9591-F32382F3E08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90" name="円/楕円 97">
                      <a:extLst>
                        <a:ext uri="{FF2B5EF4-FFF2-40B4-BE49-F238E27FC236}">
                          <a16:creationId xmlns:a16="http://schemas.microsoft.com/office/drawing/2014/main" id="{F8CB7E6A-0628-4146-A2B8-8D02977639E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1" name="グループ化 1240">
                    <a:extLst>
                      <a:ext uri="{FF2B5EF4-FFF2-40B4-BE49-F238E27FC236}">
                        <a16:creationId xmlns:a16="http://schemas.microsoft.com/office/drawing/2014/main" id="{21837D49-BD7A-C64D-A22E-9118333F19A3}"/>
                      </a:ext>
                    </a:extLst>
                  </p:cNvPr>
                  <p:cNvGrpSpPr/>
                  <p:nvPr/>
                </p:nvGrpSpPr>
                <p:grpSpPr>
                  <a:xfrm>
                    <a:off x="5565074" y="3763447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87" name="円/楕円 127">
                      <a:extLst>
                        <a:ext uri="{FF2B5EF4-FFF2-40B4-BE49-F238E27FC236}">
                          <a16:creationId xmlns:a16="http://schemas.microsoft.com/office/drawing/2014/main" id="{EDA0E1E5-3F8A-D44D-9523-3FD529C318E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88" name="円/楕円 97">
                      <a:extLst>
                        <a:ext uri="{FF2B5EF4-FFF2-40B4-BE49-F238E27FC236}">
                          <a16:creationId xmlns:a16="http://schemas.microsoft.com/office/drawing/2014/main" id="{8C0ECA1E-2CCD-CC46-8C1A-32E5A1CCF1A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2" name="グループ化 1241">
                    <a:extLst>
                      <a:ext uri="{FF2B5EF4-FFF2-40B4-BE49-F238E27FC236}">
                        <a16:creationId xmlns:a16="http://schemas.microsoft.com/office/drawing/2014/main" id="{B8D1C078-A798-3E4E-A0EC-6F17E9DEF430}"/>
                      </a:ext>
                    </a:extLst>
                  </p:cNvPr>
                  <p:cNvGrpSpPr/>
                  <p:nvPr/>
                </p:nvGrpSpPr>
                <p:grpSpPr>
                  <a:xfrm>
                    <a:off x="5409925" y="3463534"/>
                    <a:ext cx="98494" cy="98494"/>
                    <a:chOff x="8256565" y="386472"/>
                    <a:chExt cx="247497" cy="247497"/>
                  </a:xfrm>
                </p:grpSpPr>
                <p:sp>
                  <p:nvSpPr>
                    <p:cNvPr id="1285" name="円/楕円 125">
                      <a:extLst>
                        <a:ext uri="{FF2B5EF4-FFF2-40B4-BE49-F238E27FC236}">
                          <a16:creationId xmlns:a16="http://schemas.microsoft.com/office/drawing/2014/main" id="{BC5012A0-3434-4647-9D61-B673C52A0ED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56565" y="3864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86" name="円/楕円 97">
                      <a:extLst>
                        <a:ext uri="{FF2B5EF4-FFF2-40B4-BE49-F238E27FC236}">
                          <a16:creationId xmlns:a16="http://schemas.microsoft.com/office/drawing/2014/main" id="{817B3D2C-D781-0740-AF16-DCCB73562A3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0998" y="420905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3" name="グループ化 1242">
                    <a:extLst>
                      <a:ext uri="{FF2B5EF4-FFF2-40B4-BE49-F238E27FC236}">
                        <a16:creationId xmlns:a16="http://schemas.microsoft.com/office/drawing/2014/main" id="{FA006120-BB17-0547-AB6C-F96D2F89F509}"/>
                      </a:ext>
                    </a:extLst>
                  </p:cNvPr>
                  <p:cNvGrpSpPr/>
                  <p:nvPr/>
                </p:nvGrpSpPr>
                <p:grpSpPr>
                  <a:xfrm>
                    <a:off x="5533072" y="3910945"/>
                    <a:ext cx="98494" cy="98494"/>
                    <a:chOff x="8325317" y="705183"/>
                    <a:chExt cx="247497" cy="247497"/>
                  </a:xfrm>
                </p:grpSpPr>
                <p:sp>
                  <p:nvSpPr>
                    <p:cNvPr id="1283" name="円/楕円 123">
                      <a:extLst>
                        <a:ext uri="{FF2B5EF4-FFF2-40B4-BE49-F238E27FC236}">
                          <a16:creationId xmlns:a16="http://schemas.microsoft.com/office/drawing/2014/main" id="{21F8CFC5-45AA-2D4A-87DF-46204E98079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25317" y="705183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84" name="円/楕円 97">
                      <a:extLst>
                        <a:ext uri="{FF2B5EF4-FFF2-40B4-BE49-F238E27FC236}">
                          <a16:creationId xmlns:a16="http://schemas.microsoft.com/office/drawing/2014/main" id="{C119034C-DB59-6C4A-88F2-2067FA145E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9750" y="739616"/>
                      <a:ext cx="91319" cy="9131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4" name="グループ化 1243">
                    <a:extLst>
                      <a:ext uri="{FF2B5EF4-FFF2-40B4-BE49-F238E27FC236}">
                        <a16:creationId xmlns:a16="http://schemas.microsoft.com/office/drawing/2014/main" id="{CBCF9C05-8AAD-304C-A42F-80AFB2643E53}"/>
                      </a:ext>
                    </a:extLst>
                  </p:cNvPr>
                  <p:cNvGrpSpPr/>
                  <p:nvPr/>
                </p:nvGrpSpPr>
                <p:grpSpPr>
                  <a:xfrm>
                    <a:off x="5693715" y="358272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81" name="円/楕円 150">
                      <a:extLst>
                        <a:ext uri="{FF2B5EF4-FFF2-40B4-BE49-F238E27FC236}">
                          <a16:creationId xmlns:a16="http://schemas.microsoft.com/office/drawing/2014/main" id="{1DD3DEB2-9C88-4048-80FC-8A086B27C45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82" name="円/楕円 97">
                      <a:extLst>
                        <a:ext uri="{FF2B5EF4-FFF2-40B4-BE49-F238E27FC236}">
                          <a16:creationId xmlns:a16="http://schemas.microsoft.com/office/drawing/2014/main" id="{BE0622DB-6495-5545-9BB9-4D505B0FFB5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5" name="グループ化 1244">
                    <a:extLst>
                      <a:ext uri="{FF2B5EF4-FFF2-40B4-BE49-F238E27FC236}">
                        <a16:creationId xmlns:a16="http://schemas.microsoft.com/office/drawing/2014/main" id="{C82EFC26-F67C-CA40-8FCB-9C7E407FD362}"/>
                      </a:ext>
                    </a:extLst>
                  </p:cNvPr>
                  <p:cNvGrpSpPr/>
                  <p:nvPr/>
                </p:nvGrpSpPr>
                <p:grpSpPr>
                  <a:xfrm>
                    <a:off x="5378800" y="3710410"/>
                    <a:ext cx="98494" cy="98494"/>
                    <a:chOff x="8227444" y="555351"/>
                    <a:chExt cx="247497" cy="247497"/>
                  </a:xfrm>
                </p:grpSpPr>
                <p:sp>
                  <p:nvSpPr>
                    <p:cNvPr id="1279" name="円/楕円 153">
                      <a:extLst>
                        <a:ext uri="{FF2B5EF4-FFF2-40B4-BE49-F238E27FC236}">
                          <a16:creationId xmlns:a16="http://schemas.microsoft.com/office/drawing/2014/main" id="{682B259A-EB5C-044A-9278-40CB833E782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27444" y="555351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80" name="円/楕円 97">
                      <a:extLst>
                        <a:ext uri="{FF2B5EF4-FFF2-40B4-BE49-F238E27FC236}">
                          <a16:creationId xmlns:a16="http://schemas.microsoft.com/office/drawing/2014/main" id="{8A9BA128-1C2B-0643-90C4-53186B1D4C8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61877" y="589784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6" name="グループ化 1245">
                    <a:extLst>
                      <a:ext uri="{FF2B5EF4-FFF2-40B4-BE49-F238E27FC236}">
                        <a16:creationId xmlns:a16="http://schemas.microsoft.com/office/drawing/2014/main" id="{3E2335EE-3FD3-664E-BC0E-2C4D972C3BF9}"/>
                      </a:ext>
                    </a:extLst>
                  </p:cNvPr>
                  <p:cNvGrpSpPr/>
                  <p:nvPr/>
                </p:nvGrpSpPr>
                <p:grpSpPr>
                  <a:xfrm>
                    <a:off x="5471562" y="3524036"/>
                    <a:ext cx="98494" cy="98494"/>
                    <a:chOff x="8234134" y="515212"/>
                    <a:chExt cx="247497" cy="247497"/>
                  </a:xfrm>
                </p:grpSpPr>
                <p:sp>
                  <p:nvSpPr>
                    <p:cNvPr id="1277" name="円/楕円 156">
                      <a:extLst>
                        <a:ext uri="{FF2B5EF4-FFF2-40B4-BE49-F238E27FC236}">
                          <a16:creationId xmlns:a16="http://schemas.microsoft.com/office/drawing/2014/main" id="{2FA21157-B0B9-644A-B14B-09466D8CD4F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34134" y="51521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78" name="円/楕円 97">
                      <a:extLst>
                        <a:ext uri="{FF2B5EF4-FFF2-40B4-BE49-F238E27FC236}">
                          <a16:creationId xmlns:a16="http://schemas.microsoft.com/office/drawing/2014/main" id="{C0BECF63-5E3F-3D44-9E10-A3B625477F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68567" y="549645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7" name="グループ化 1246">
                    <a:extLst>
                      <a:ext uri="{FF2B5EF4-FFF2-40B4-BE49-F238E27FC236}">
                        <a16:creationId xmlns:a16="http://schemas.microsoft.com/office/drawing/2014/main" id="{3EF5A52C-15EF-E04C-8DE4-B7B651776FC7}"/>
                      </a:ext>
                    </a:extLst>
                  </p:cNvPr>
                  <p:cNvGrpSpPr/>
                  <p:nvPr/>
                </p:nvGrpSpPr>
                <p:grpSpPr>
                  <a:xfrm>
                    <a:off x="5665911" y="351609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75" name="円/楕円 159">
                      <a:extLst>
                        <a:ext uri="{FF2B5EF4-FFF2-40B4-BE49-F238E27FC236}">
                          <a16:creationId xmlns:a16="http://schemas.microsoft.com/office/drawing/2014/main" id="{D3E2A4C7-AE47-BB4D-9941-F562FEFF4E5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76" name="円/楕円 97">
                      <a:extLst>
                        <a:ext uri="{FF2B5EF4-FFF2-40B4-BE49-F238E27FC236}">
                          <a16:creationId xmlns:a16="http://schemas.microsoft.com/office/drawing/2014/main" id="{3004795D-72AA-0F45-A290-D337A187152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8" name="グループ化 1247">
                    <a:extLst>
                      <a:ext uri="{FF2B5EF4-FFF2-40B4-BE49-F238E27FC236}">
                        <a16:creationId xmlns:a16="http://schemas.microsoft.com/office/drawing/2014/main" id="{A0AB92B3-C494-F74D-9919-10EAC641BD12}"/>
                      </a:ext>
                    </a:extLst>
                  </p:cNvPr>
                  <p:cNvGrpSpPr/>
                  <p:nvPr/>
                </p:nvGrpSpPr>
                <p:grpSpPr>
                  <a:xfrm>
                    <a:off x="5592711" y="355013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73" name="円/楕円 162">
                      <a:extLst>
                        <a:ext uri="{FF2B5EF4-FFF2-40B4-BE49-F238E27FC236}">
                          <a16:creationId xmlns:a16="http://schemas.microsoft.com/office/drawing/2014/main" id="{11F30FC0-0387-AB40-BD75-5B5A753B4D0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74" name="円/楕円 97">
                      <a:extLst>
                        <a:ext uri="{FF2B5EF4-FFF2-40B4-BE49-F238E27FC236}">
                          <a16:creationId xmlns:a16="http://schemas.microsoft.com/office/drawing/2014/main" id="{2DA361D9-1150-2A42-9743-92CB9FC00A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49" name="グループ化 1248">
                    <a:extLst>
                      <a:ext uri="{FF2B5EF4-FFF2-40B4-BE49-F238E27FC236}">
                        <a16:creationId xmlns:a16="http://schemas.microsoft.com/office/drawing/2014/main" id="{39A9DD45-2697-1C4E-8344-FD97E5B3AD80}"/>
                      </a:ext>
                    </a:extLst>
                  </p:cNvPr>
                  <p:cNvGrpSpPr/>
                  <p:nvPr/>
                </p:nvGrpSpPr>
                <p:grpSpPr>
                  <a:xfrm>
                    <a:off x="5640732" y="37416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71" name="円/楕円 165">
                      <a:extLst>
                        <a:ext uri="{FF2B5EF4-FFF2-40B4-BE49-F238E27FC236}">
                          <a16:creationId xmlns:a16="http://schemas.microsoft.com/office/drawing/2014/main" id="{18A3B91C-F5C7-A44F-B149-3960938FEB3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72" name="円/楕円 97">
                      <a:extLst>
                        <a:ext uri="{FF2B5EF4-FFF2-40B4-BE49-F238E27FC236}">
                          <a16:creationId xmlns:a16="http://schemas.microsoft.com/office/drawing/2014/main" id="{B661B7FB-04F2-4541-96FF-073B10DB22E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0" name="グループ化 1249">
                    <a:extLst>
                      <a:ext uri="{FF2B5EF4-FFF2-40B4-BE49-F238E27FC236}">
                        <a16:creationId xmlns:a16="http://schemas.microsoft.com/office/drawing/2014/main" id="{F68E1721-22CD-8C42-A888-F0E318DD57D6}"/>
                      </a:ext>
                    </a:extLst>
                  </p:cNvPr>
                  <p:cNvGrpSpPr/>
                  <p:nvPr/>
                </p:nvGrpSpPr>
                <p:grpSpPr>
                  <a:xfrm>
                    <a:off x="5488106" y="37132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69" name="円/楕円 168">
                      <a:extLst>
                        <a:ext uri="{FF2B5EF4-FFF2-40B4-BE49-F238E27FC236}">
                          <a16:creationId xmlns:a16="http://schemas.microsoft.com/office/drawing/2014/main" id="{F9D812FF-6269-224B-B8AD-E1C4ED417F4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70" name="円/楕円 97">
                      <a:extLst>
                        <a:ext uri="{FF2B5EF4-FFF2-40B4-BE49-F238E27FC236}">
                          <a16:creationId xmlns:a16="http://schemas.microsoft.com/office/drawing/2014/main" id="{51ABB78A-F54F-DC49-B7A0-56D931EA1ECF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1" name="グループ化 1250">
                    <a:extLst>
                      <a:ext uri="{FF2B5EF4-FFF2-40B4-BE49-F238E27FC236}">
                        <a16:creationId xmlns:a16="http://schemas.microsoft.com/office/drawing/2014/main" id="{39A4A74B-1953-594C-9A4B-886CB50D9C71}"/>
                      </a:ext>
                    </a:extLst>
                  </p:cNvPr>
                  <p:cNvGrpSpPr/>
                  <p:nvPr/>
                </p:nvGrpSpPr>
                <p:grpSpPr>
                  <a:xfrm>
                    <a:off x="5525372" y="356444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67" name="円/楕円 171">
                      <a:extLst>
                        <a:ext uri="{FF2B5EF4-FFF2-40B4-BE49-F238E27FC236}">
                          <a16:creationId xmlns:a16="http://schemas.microsoft.com/office/drawing/2014/main" id="{5B207D61-2DED-AF4F-B6D6-0B3F320671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68" name="円/楕円 97">
                      <a:extLst>
                        <a:ext uri="{FF2B5EF4-FFF2-40B4-BE49-F238E27FC236}">
                          <a16:creationId xmlns:a16="http://schemas.microsoft.com/office/drawing/2014/main" id="{40403EA1-5B50-3C42-B10C-24542537058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2" name="グループ化 1251">
                    <a:extLst>
                      <a:ext uri="{FF2B5EF4-FFF2-40B4-BE49-F238E27FC236}">
                        <a16:creationId xmlns:a16="http://schemas.microsoft.com/office/drawing/2014/main" id="{9933081F-25DA-344B-843B-2E43442F0D76}"/>
                      </a:ext>
                    </a:extLst>
                  </p:cNvPr>
                  <p:cNvGrpSpPr/>
                  <p:nvPr/>
                </p:nvGrpSpPr>
                <p:grpSpPr>
                  <a:xfrm>
                    <a:off x="5668404" y="366479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65" name="円/楕円 174">
                      <a:extLst>
                        <a:ext uri="{FF2B5EF4-FFF2-40B4-BE49-F238E27FC236}">
                          <a16:creationId xmlns:a16="http://schemas.microsoft.com/office/drawing/2014/main" id="{D35F4E1A-C794-BF43-BBA4-70627B2C6E7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66" name="円/楕円 97">
                      <a:extLst>
                        <a:ext uri="{FF2B5EF4-FFF2-40B4-BE49-F238E27FC236}">
                          <a16:creationId xmlns:a16="http://schemas.microsoft.com/office/drawing/2014/main" id="{FBE7D4F9-9D22-A34D-B1FF-9F69F08BFF2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3" name="グループ化 1252">
                    <a:extLst>
                      <a:ext uri="{FF2B5EF4-FFF2-40B4-BE49-F238E27FC236}">
                        <a16:creationId xmlns:a16="http://schemas.microsoft.com/office/drawing/2014/main" id="{B917D10C-C1E1-0341-9138-37ED48C43FFF}"/>
                      </a:ext>
                    </a:extLst>
                  </p:cNvPr>
                  <p:cNvGrpSpPr/>
                  <p:nvPr/>
                </p:nvGrpSpPr>
                <p:grpSpPr>
                  <a:xfrm>
                    <a:off x="5612589" y="361101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63" name="円/楕円 177">
                      <a:extLst>
                        <a:ext uri="{FF2B5EF4-FFF2-40B4-BE49-F238E27FC236}">
                          <a16:creationId xmlns:a16="http://schemas.microsoft.com/office/drawing/2014/main" id="{D9209331-A3B7-EA41-86CC-291426AD77A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64" name="円/楕円 97">
                      <a:extLst>
                        <a:ext uri="{FF2B5EF4-FFF2-40B4-BE49-F238E27FC236}">
                          <a16:creationId xmlns:a16="http://schemas.microsoft.com/office/drawing/2014/main" id="{AA0911D4-DCC8-DC49-85C8-A58BE7BA200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4" name="グループ化 1253">
                    <a:extLst>
                      <a:ext uri="{FF2B5EF4-FFF2-40B4-BE49-F238E27FC236}">
                        <a16:creationId xmlns:a16="http://schemas.microsoft.com/office/drawing/2014/main" id="{98CF5112-A5CD-F542-BE49-E10BEB8C8B85}"/>
                      </a:ext>
                    </a:extLst>
                  </p:cNvPr>
                  <p:cNvGrpSpPr/>
                  <p:nvPr/>
                </p:nvGrpSpPr>
                <p:grpSpPr>
                  <a:xfrm>
                    <a:off x="5434578" y="3692807"/>
                    <a:ext cx="98494" cy="98494"/>
                    <a:chOff x="8132647" y="610793"/>
                    <a:chExt cx="247497" cy="247497"/>
                  </a:xfrm>
                </p:grpSpPr>
                <p:sp>
                  <p:nvSpPr>
                    <p:cNvPr id="1261" name="円/楕円 180">
                      <a:extLst>
                        <a:ext uri="{FF2B5EF4-FFF2-40B4-BE49-F238E27FC236}">
                          <a16:creationId xmlns:a16="http://schemas.microsoft.com/office/drawing/2014/main" id="{0B7F6E78-C6FE-AB44-BA2B-4011A191801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32647" y="610793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62" name="円/楕円 97">
                      <a:extLst>
                        <a:ext uri="{FF2B5EF4-FFF2-40B4-BE49-F238E27FC236}">
                          <a16:creationId xmlns:a16="http://schemas.microsoft.com/office/drawing/2014/main" id="{321EF5AA-17D9-6E47-B810-66BBDB66CDB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7080" y="645225"/>
                      <a:ext cx="91319" cy="9131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5" name="グループ化 1254">
                    <a:extLst>
                      <a:ext uri="{FF2B5EF4-FFF2-40B4-BE49-F238E27FC236}">
                        <a16:creationId xmlns:a16="http://schemas.microsoft.com/office/drawing/2014/main" id="{13191BAC-A86C-2C4A-97A6-6B813DAC5E6E}"/>
                      </a:ext>
                    </a:extLst>
                  </p:cNvPr>
                  <p:cNvGrpSpPr/>
                  <p:nvPr/>
                </p:nvGrpSpPr>
                <p:grpSpPr>
                  <a:xfrm>
                    <a:off x="5575666" y="3687666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59" name="円/楕円 183">
                      <a:extLst>
                        <a:ext uri="{FF2B5EF4-FFF2-40B4-BE49-F238E27FC236}">
                          <a16:creationId xmlns:a16="http://schemas.microsoft.com/office/drawing/2014/main" id="{B7F321C9-26C6-5B4A-A559-FB398561C89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60" name="円/楕円 97">
                      <a:extLst>
                        <a:ext uri="{FF2B5EF4-FFF2-40B4-BE49-F238E27FC236}">
                          <a16:creationId xmlns:a16="http://schemas.microsoft.com/office/drawing/2014/main" id="{A91948E3-124F-6B4B-9DEA-46EF5249366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256" name="グループ化 1255">
                    <a:extLst>
                      <a:ext uri="{FF2B5EF4-FFF2-40B4-BE49-F238E27FC236}">
                        <a16:creationId xmlns:a16="http://schemas.microsoft.com/office/drawing/2014/main" id="{F31E26FD-7741-924B-B15E-33E0436C9640}"/>
                      </a:ext>
                    </a:extLst>
                  </p:cNvPr>
                  <p:cNvGrpSpPr/>
                  <p:nvPr/>
                </p:nvGrpSpPr>
                <p:grpSpPr>
                  <a:xfrm>
                    <a:off x="5441642" y="358996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57" name="円/楕円 186">
                      <a:extLst>
                        <a:ext uri="{FF2B5EF4-FFF2-40B4-BE49-F238E27FC236}">
                          <a16:creationId xmlns:a16="http://schemas.microsoft.com/office/drawing/2014/main" id="{1D352B74-9569-BB42-A6C3-8BD93B78171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58" name="円/楕円 97">
                      <a:extLst>
                        <a:ext uri="{FF2B5EF4-FFF2-40B4-BE49-F238E27FC236}">
                          <a16:creationId xmlns:a16="http://schemas.microsoft.com/office/drawing/2014/main" id="{60689303-28FE-AB46-81C3-B973523F694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994" name="グループ化 993">
                  <a:extLst>
                    <a:ext uri="{FF2B5EF4-FFF2-40B4-BE49-F238E27FC236}">
                      <a16:creationId xmlns:a16="http://schemas.microsoft.com/office/drawing/2014/main" id="{F3429040-CDD3-7E4E-9B93-873A384E511C}"/>
                    </a:ext>
                  </a:extLst>
                </p:cNvPr>
                <p:cNvGrpSpPr/>
                <p:nvPr/>
              </p:nvGrpSpPr>
              <p:grpSpPr>
                <a:xfrm>
                  <a:off x="7679822" y="5894318"/>
                  <a:ext cx="636591" cy="655372"/>
                  <a:chOff x="5306022" y="3446822"/>
                  <a:chExt cx="509886" cy="524929"/>
                </a:xfrm>
              </p:grpSpPr>
              <p:grpSp>
                <p:nvGrpSpPr>
                  <p:cNvPr id="1153" name="グループ化 1152">
                    <a:extLst>
                      <a:ext uri="{FF2B5EF4-FFF2-40B4-BE49-F238E27FC236}">
                        <a16:creationId xmlns:a16="http://schemas.microsoft.com/office/drawing/2014/main" id="{47EB7F9E-3FFC-A14D-A7D9-855900B43735}"/>
                      </a:ext>
                    </a:extLst>
                  </p:cNvPr>
                  <p:cNvGrpSpPr/>
                  <p:nvPr/>
                </p:nvGrpSpPr>
                <p:grpSpPr>
                  <a:xfrm>
                    <a:off x="5487831" y="3446822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29" name="円/楕円 147">
                      <a:extLst>
                        <a:ext uri="{FF2B5EF4-FFF2-40B4-BE49-F238E27FC236}">
                          <a16:creationId xmlns:a16="http://schemas.microsoft.com/office/drawing/2014/main" id="{66908926-00F0-D644-8227-7C713BCC9B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30" name="円/楕円 97">
                      <a:extLst>
                        <a:ext uri="{FF2B5EF4-FFF2-40B4-BE49-F238E27FC236}">
                          <a16:creationId xmlns:a16="http://schemas.microsoft.com/office/drawing/2014/main" id="{693698F5-8533-154C-8BF4-577491566B9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54" name="グループ化 1153">
                    <a:extLst>
                      <a:ext uri="{FF2B5EF4-FFF2-40B4-BE49-F238E27FC236}">
                        <a16:creationId xmlns:a16="http://schemas.microsoft.com/office/drawing/2014/main" id="{57289A25-A9ED-FB4A-A5A5-4B56DE77D01E}"/>
                      </a:ext>
                    </a:extLst>
                  </p:cNvPr>
                  <p:cNvGrpSpPr/>
                  <p:nvPr/>
                </p:nvGrpSpPr>
                <p:grpSpPr>
                  <a:xfrm>
                    <a:off x="5626239" y="3850174"/>
                    <a:ext cx="98494" cy="98494"/>
                    <a:chOff x="8331449" y="580172"/>
                    <a:chExt cx="247497" cy="247497"/>
                  </a:xfrm>
                </p:grpSpPr>
                <p:sp>
                  <p:nvSpPr>
                    <p:cNvPr id="1227" name="円/楕円 145">
                      <a:extLst>
                        <a:ext uri="{FF2B5EF4-FFF2-40B4-BE49-F238E27FC236}">
                          <a16:creationId xmlns:a16="http://schemas.microsoft.com/office/drawing/2014/main" id="{DC9EEBB5-A7BA-6741-B676-80DBC6E1FA5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31449" y="5801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28" name="円/楕円 97">
                      <a:extLst>
                        <a:ext uri="{FF2B5EF4-FFF2-40B4-BE49-F238E27FC236}">
                          <a16:creationId xmlns:a16="http://schemas.microsoft.com/office/drawing/2014/main" id="{E32EAA8B-25B5-994C-9438-5CBF36B89B2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65882" y="614605"/>
                      <a:ext cx="91319" cy="9132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55" name="グループ化 1154">
                    <a:extLst>
                      <a:ext uri="{FF2B5EF4-FFF2-40B4-BE49-F238E27FC236}">
                        <a16:creationId xmlns:a16="http://schemas.microsoft.com/office/drawing/2014/main" id="{AC76B56F-0618-1248-83A0-D1A0B942B285}"/>
                      </a:ext>
                    </a:extLst>
                  </p:cNvPr>
                  <p:cNvGrpSpPr/>
                  <p:nvPr/>
                </p:nvGrpSpPr>
                <p:grpSpPr>
                  <a:xfrm>
                    <a:off x="5686258" y="375168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25" name="円/楕円 143">
                      <a:extLst>
                        <a:ext uri="{FF2B5EF4-FFF2-40B4-BE49-F238E27FC236}">
                          <a16:creationId xmlns:a16="http://schemas.microsoft.com/office/drawing/2014/main" id="{07ABA994-0B9C-E049-95D0-FEF6C5E0276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26" name="円/楕円 97">
                      <a:extLst>
                        <a:ext uri="{FF2B5EF4-FFF2-40B4-BE49-F238E27FC236}">
                          <a16:creationId xmlns:a16="http://schemas.microsoft.com/office/drawing/2014/main" id="{79DCF1BA-78A8-8043-B5A2-B7E24157CD5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56" name="グループ化 1155">
                    <a:extLst>
                      <a:ext uri="{FF2B5EF4-FFF2-40B4-BE49-F238E27FC236}">
                        <a16:creationId xmlns:a16="http://schemas.microsoft.com/office/drawing/2014/main" id="{BCDA6755-BA3F-2243-927E-6AF1EA962A13}"/>
                      </a:ext>
                    </a:extLst>
                  </p:cNvPr>
                  <p:cNvGrpSpPr/>
                  <p:nvPr/>
                </p:nvGrpSpPr>
                <p:grpSpPr>
                  <a:xfrm>
                    <a:off x="5717414" y="366554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23" name="円/楕円 141">
                      <a:extLst>
                        <a:ext uri="{FF2B5EF4-FFF2-40B4-BE49-F238E27FC236}">
                          <a16:creationId xmlns:a16="http://schemas.microsoft.com/office/drawing/2014/main" id="{ADA80208-C2D0-A84E-87A6-05C261F39B9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24" name="円/楕円 97">
                      <a:extLst>
                        <a:ext uri="{FF2B5EF4-FFF2-40B4-BE49-F238E27FC236}">
                          <a16:creationId xmlns:a16="http://schemas.microsoft.com/office/drawing/2014/main" id="{3250385A-5AA8-A04F-8111-C5B5CF5A813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57" name="グループ化 1156">
                    <a:extLst>
                      <a:ext uri="{FF2B5EF4-FFF2-40B4-BE49-F238E27FC236}">
                        <a16:creationId xmlns:a16="http://schemas.microsoft.com/office/drawing/2014/main" id="{C29DF36D-B6DF-3640-ABB4-133E6CC83976}"/>
                      </a:ext>
                    </a:extLst>
                  </p:cNvPr>
                  <p:cNvGrpSpPr/>
                  <p:nvPr/>
                </p:nvGrpSpPr>
                <p:grpSpPr>
                  <a:xfrm>
                    <a:off x="5641161" y="347230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21" name="円/楕円 139">
                      <a:extLst>
                        <a:ext uri="{FF2B5EF4-FFF2-40B4-BE49-F238E27FC236}">
                          <a16:creationId xmlns:a16="http://schemas.microsoft.com/office/drawing/2014/main" id="{E8C81C3A-4A48-724F-ACD2-390FC32EBB1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22" name="円/楕円 97">
                      <a:extLst>
                        <a:ext uri="{FF2B5EF4-FFF2-40B4-BE49-F238E27FC236}">
                          <a16:creationId xmlns:a16="http://schemas.microsoft.com/office/drawing/2014/main" id="{715CE822-3B85-1340-9AE1-ED7EA3B6E2C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58" name="グループ化 1157">
                    <a:extLst>
                      <a:ext uri="{FF2B5EF4-FFF2-40B4-BE49-F238E27FC236}">
                        <a16:creationId xmlns:a16="http://schemas.microsoft.com/office/drawing/2014/main" id="{1984B223-F8B3-744F-B079-B723F07AC0F4}"/>
                      </a:ext>
                    </a:extLst>
                  </p:cNvPr>
                  <p:cNvGrpSpPr/>
                  <p:nvPr/>
                </p:nvGrpSpPr>
                <p:grpSpPr>
                  <a:xfrm>
                    <a:off x="5306022" y="3662828"/>
                    <a:ext cx="98494" cy="98494"/>
                    <a:chOff x="8170509" y="552749"/>
                    <a:chExt cx="247497" cy="247497"/>
                  </a:xfrm>
                </p:grpSpPr>
                <p:sp>
                  <p:nvSpPr>
                    <p:cNvPr id="1219" name="円/楕円 137">
                      <a:extLst>
                        <a:ext uri="{FF2B5EF4-FFF2-40B4-BE49-F238E27FC236}">
                          <a16:creationId xmlns:a16="http://schemas.microsoft.com/office/drawing/2014/main" id="{28B31ED0-A30D-B849-B764-A38DA6B01B0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70509" y="552749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20" name="円/楕円 97">
                      <a:extLst>
                        <a:ext uri="{FF2B5EF4-FFF2-40B4-BE49-F238E27FC236}">
                          <a16:creationId xmlns:a16="http://schemas.microsoft.com/office/drawing/2014/main" id="{C2430456-B08B-0743-9FF2-A2CF5DA3FF0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04942" y="587182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59" name="グループ化 1158">
                    <a:extLst>
                      <a:ext uri="{FF2B5EF4-FFF2-40B4-BE49-F238E27FC236}">
                        <a16:creationId xmlns:a16="http://schemas.microsoft.com/office/drawing/2014/main" id="{C04FE613-F34B-F544-B0A3-CD3081E0F730}"/>
                      </a:ext>
                    </a:extLst>
                  </p:cNvPr>
                  <p:cNvGrpSpPr/>
                  <p:nvPr/>
                </p:nvGrpSpPr>
                <p:grpSpPr>
                  <a:xfrm>
                    <a:off x="5389071" y="354667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17" name="円/楕円 135">
                      <a:extLst>
                        <a:ext uri="{FF2B5EF4-FFF2-40B4-BE49-F238E27FC236}">
                          <a16:creationId xmlns:a16="http://schemas.microsoft.com/office/drawing/2014/main" id="{3CF709D6-2B39-2D43-9B95-A479EE04B6F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18" name="円/楕円 97">
                      <a:extLst>
                        <a:ext uri="{FF2B5EF4-FFF2-40B4-BE49-F238E27FC236}">
                          <a16:creationId xmlns:a16="http://schemas.microsoft.com/office/drawing/2014/main" id="{C79BA00A-DCC2-604E-ADFA-6F7F1318491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0" name="グループ化 1159">
                    <a:extLst>
                      <a:ext uri="{FF2B5EF4-FFF2-40B4-BE49-F238E27FC236}">
                        <a16:creationId xmlns:a16="http://schemas.microsoft.com/office/drawing/2014/main" id="{7ECAE6B1-95D3-F848-A2FA-36B7D9283BCE}"/>
                      </a:ext>
                    </a:extLst>
                  </p:cNvPr>
                  <p:cNvGrpSpPr/>
                  <p:nvPr/>
                </p:nvGrpSpPr>
                <p:grpSpPr>
                  <a:xfrm>
                    <a:off x="5447365" y="3829758"/>
                    <a:ext cx="98494" cy="98494"/>
                    <a:chOff x="8284529" y="582965"/>
                    <a:chExt cx="247497" cy="247497"/>
                  </a:xfrm>
                </p:grpSpPr>
                <p:sp>
                  <p:nvSpPr>
                    <p:cNvPr id="1215" name="円/楕円 133">
                      <a:extLst>
                        <a:ext uri="{FF2B5EF4-FFF2-40B4-BE49-F238E27FC236}">
                          <a16:creationId xmlns:a16="http://schemas.microsoft.com/office/drawing/2014/main" id="{E650A24D-6352-A042-83F9-89B3E9AB664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84529" y="582965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16" name="円/楕円 97">
                      <a:extLst>
                        <a:ext uri="{FF2B5EF4-FFF2-40B4-BE49-F238E27FC236}">
                          <a16:creationId xmlns:a16="http://schemas.microsoft.com/office/drawing/2014/main" id="{4AD4AFFA-B9AE-FD4D-8EB9-77D9BE89E04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8962" y="617398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1" name="グループ化 1160">
                    <a:extLst>
                      <a:ext uri="{FF2B5EF4-FFF2-40B4-BE49-F238E27FC236}">
                        <a16:creationId xmlns:a16="http://schemas.microsoft.com/office/drawing/2014/main" id="{9AA918F5-96D0-DE4D-B3D4-85ED4CF8D40F}"/>
                      </a:ext>
                    </a:extLst>
                  </p:cNvPr>
                  <p:cNvGrpSpPr/>
                  <p:nvPr/>
                </p:nvGrpSpPr>
                <p:grpSpPr>
                  <a:xfrm>
                    <a:off x="5389336" y="373106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13" name="円/楕円 131">
                      <a:extLst>
                        <a:ext uri="{FF2B5EF4-FFF2-40B4-BE49-F238E27FC236}">
                          <a16:creationId xmlns:a16="http://schemas.microsoft.com/office/drawing/2014/main" id="{54B69C45-8004-5044-9674-7845338FBAB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14" name="円/楕円 97">
                      <a:extLst>
                        <a:ext uri="{FF2B5EF4-FFF2-40B4-BE49-F238E27FC236}">
                          <a16:creationId xmlns:a16="http://schemas.microsoft.com/office/drawing/2014/main" id="{E464F39A-124B-6046-A80B-E2D1E77412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2" name="グループ化 1161">
                    <a:extLst>
                      <a:ext uri="{FF2B5EF4-FFF2-40B4-BE49-F238E27FC236}">
                        <a16:creationId xmlns:a16="http://schemas.microsoft.com/office/drawing/2014/main" id="{7D6A528E-9DA8-EC40-A74E-AEB8BB3AB77D}"/>
                      </a:ext>
                    </a:extLst>
                  </p:cNvPr>
                  <p:cNvGrpSpPr/>
                  <p:nvPr/>
                </p:nvGrpSpPr>
                <p:grpSpPr>
                  <a:xfrm>
                    <a:off x="5563852" y="346269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11" name="円/楕円 129">
                      <a:extLst>
                        <a:ext uri="{FF2B5EF4-FFF2-40B4-BE49-F238E27FC236}">
                          <a16:creationId xmlns:a16="http://schemas.microsoft.com/office/drawing/2014/main" id="{B7629A3D-04F3-B84B-8157-04FE2D70FD4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12" name="円/楕円 97">
                      <a:extLst>
                        <a:ext uri="{FF2B5EF4-FFF2-40B4-BE49-F238E27FC236}">
                          <a16:creationId xmlns:a16="http://schemas.microsoft.com/office/drawing/2014/main" id="{67803578-0F37-F54F-B8E1-023015CBF51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3" name="グループ化 1162">
                    <a:extLst>
                      <a:ext uri="{FF2B5EF4-FFF2-40B4-BE49-F238E27FC236}">
                        <a16:creationId xmlns:a16="http://schemas.microsoft.com/office/drawing/2014/main" id="{D6AFD6D6-CA49-6D49-AA5F-C798D966A85D}"/>
                      </a:ext>
                    </a:extLst>
                  </p:cNvPr>
                  <p:cNvGrpSpPr/>
                  <p:nvPr/>
                </p:nvGrpSpPr>
                <p:grpSpPr>
                  <a:xfrm>
                    <a:off x="5600583" y="3805809"/>
                    <a:ext cx="98494" cy="98494"/>
                    <a:chOff x="8405644" y="583121"/>
                    <a:chExt cx="247497" cy="247497"/>
                  </a:xfrm>
                </p:grpSpPr>
                <p:sp>
                  <p:nvSpPr>
                    <p:cNvPr id="1209" name="円/楕円 127">
                      <a:extLst>
                        <a:ext uri="{FF2B5EF4-FFF2-40B4-BE49-F238E27FC236}">
                          <a16:creationId xmlns:a16="http://schemas.microsoft.com/office/drawing/2014/main" id="{D2C1CDCB-4FDE-9A49-95D1-4054D39DCE9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05644" y="583121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10" name="円/楕円 97">
                      <a:extLst>
                        <a:ext uri="{FF2B5EF4-FFF2-40B4-BE49-F238E27FC236}">
                          <a16:creationId xmlns:a16="http://schemas.microsoft.com/office/drawing/2014/main" id="{8B034911-1D79-E948-80B1-E1E48996DD1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40077" y="617554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4" name="グループ化 1163">
                    <a:extLst>
                      <a:ext uri="{FF2B5EF4-FFF2-40B4-BE49-F238E27FC236}">
                        <a16:creationId xmlns:a16="http://schemas.microsoft.com/office/drawing/2014/main" id="{69E48A1D-E8FB-6641-A52D-D1D98C9963F6}"/>
                      </a:ext>
                    </a:extLst>
                  </p:cNvPr>
                  <p:cNvGrpSpPr/>
                  <p:nvPr/>
                </p:nvGrpSpPr>
                <p:grpSpPr>
                  <a:xfrm>
                    <a:off x="5351763" y="3501335"/>
                    <a:ext cx="98494" cy="98494"/>
                    <a:chOff x="8110416" y="481458"/>
                    <a:chExt cx="247497" cy="247497"/>
                  </a:xfrm>
                </p:grpSpPr>
                <p:sp>
                  <p:nvSpPr>
                    <p:cNvPr id="1207" name="円/楕円 125">
                      <a:extLst>
                        <a:ext uri="{FF2B5EF4-FFF2-40B4-BE49-F238E27FC236}">
                          <a16:creationId xmlns:a16="http://schemas.microsoft.com/office/drawing/2014/main" id="{93D67207-5EEB-EB4A-8054-C127318AF99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10416" y="481458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08" name="円/楕円 97">
                      <a:extLst>
                        <a:ext uri="{FF2B5EF4-FFF2-40B4-BE49-F238E27FC236}">
                          <a16:creationId xmlns:a16="http://schemas.microsoft.com/office/drawing/2014/main" id="{5C9C5E96-B9DD-824C-82CC-FDE76DC67C7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44851" y="515891"/>
                      <a:ext cx="91320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5" name="グループ化 1164">
                    <a:extLst>
                      <a:ext uri="{FF2B5EF4-FFF2-40B4-BE49-F238E27FC236}">
                        <a16:creationId xmlns:a16="http://schemas.microsoft.com/office/drawing/2014/main" id="{60FBC351-144F-EE45-B6CF-56509A400348}"/>
                      </a:ext>
                    </a:extLst>
                  </p:cNvPr>
                  <p:cNvGrpSpPr/>
                  <p:nvPr/>
                </p:nvGrpSpPr>
                <p:grpSpPr>
                  <a:xfrm>
                    <a:off x="5551946" y="3873257"/>
                    <a:ext cx="98494" cy="98494"/>
                    <a:chOff x="8372743" y="610475"/>
                    <a:chExt cx="247497" cy="247497"/>
                  </a:xfrm>
                </p:grpSpPr>
                <p:sp>
                  <p:nvSpPr>
                    <p:cNvPr id="1205" name="円/楕円 123">
                      <a:extLst>
                        <a:ext uri="{FF2B5EF4-FFF2-40B4-BE49-F238E27FC236}">
                          <a16:creationId xmlns:a16="http://schemas.microsoft.com/office/drawing/2014/main" id="{8723E1DD-DC14-5641-BCEE-DC910E7CF76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72743" y="610475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06" name="円/楕円 97">
                      <a:extLst>
                        <a:ext uri="{FF2B5EF4-FFF2-40B4-BE49-F238E27FC236}">
                          <a16:creationId xmlns:a16="http://schemas.microsoft.com/office/drawing/2014/main" id="{A1987342-E3F8-B24D-86CE-C802B862E47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07175" y="644908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6" name="グループ化 1165">
                    <a:extLst>
                      <a:ext uri="{FF2B5EF4-FFF2-40B4-BE49-F238E27FC236}">
                        <a16:creationId xmlns:a16="http://schemas.microsoft.com/office/drawing/2014/main" id="{EB6E76A0-6D6F-4846-90A8-0013230E3080}"/>
                      </a:ext>
                    </a:extLst>
                  </p:cNvPr>
                  <p:cNvGrpSpPr/>
                  <p:nvPr/>
                </p:nvGrpSpPr>
                <p:grpSpPr>
                  <a:xfrm>
                    <a:off x="5693715" y="358272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03" name="円/楕円 150">
                      <a:extLst>
                        <a:ext uri="{FF2B5EF4-FFF2-40B4-BE49-F238E27FC236}">
                          <a16:creationId xmlns:a16="http://schemas.microsoft.com/office/drawing/2014/main" id="{06D41AEB-1901-BA41-9ECD-167424F7EAD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04" name="円/楕円 97">
                      <a:extLst>
                        <a:ext uri="{FF2B5EF4-FFF2-40B4-BE49-F238E27FC236}">
                          <a16:creationId xmlns:a16="http://schemas.microsoft.com/office/drawing/2014/main" id="{D440CA24-20A9-6D40-AFAB-B3DBF85480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7" name="グループ化 1166">
                    <a:extLst>
                      <a:ext uri="{FF2B5EF4-FFF2-40B4-BE49-F238E27FC236}">
                        <a16:creationId xmlns:a16="http://schemas.microsoft.com/office/drawing/2014/main" id="{25BCFBA2-D215-EB4B-885E-7E49FA7A1619}"/>
                      </a:ext>
                    </a:extLst>
                  </p:cNvPr>
                  <p:cNvGrpSpPr/>
                  <p:nvPr/>
                </p:nvGrpSpPr>
                <p:grpSpPr>
                  <a:xfrm>
                    <a:off x="5414207" y="367909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201" name="円/楕円 153">
                      <a:extLst>
                        <a:ext uri="{FF2B5EF4-FFF2-40B4-BE49-F238E27FC236}">
                          <a16:creationId xmlns:a16="http://schemas.microsoft.com/office/drawing/2014/main" id="{EA46E22E-9AD3-0B4A-8772-029BE3069F0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02" name="円/楕円 97">
                      <a:extLst>
                        <a:ext uri="{FF2B5EF4-FFF2-40B4-BE49-F238E27FC236}">
                          <a16:creationId xmlns:a16="http://schemas.microsoft.com/office/drawing/2014/main" id="{8C86CDE0-C87E-A348-963E-1E82A78251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8" name="グループ化 1167">
                    <a:extLst>
                      <a:ext uri="{FF2B5EF4-FFF2-40B4-BE49-F238E27FC236}">
                        <a16:creationId xmlns:a16="http://schemas.microsoft.com/office/drawing/2014/main" id="{27E2E460-5838-1D4E-AE8C-0BBA2676A8B4}"/>
                      </a:ext>
                    </a:extLst>
                  </p:cNvPr>
                  <p:cNvGrpSpPr/>
                  <p:nvPr/>
                </p:nvGrpSpPr>
                <p:grpSpPr>
                  <a:xfrm>
                    <a:off x="5504307" y="350870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99" name="円/楕円 156">
                      <a:extLst>
                        <a:ext uri="{FF2B5EF4-FFF2-40B4-BE49-F238E27FC236}">
                          <a16:creationId xmlns:a16="http://schemas.microsoft.com/office/drawing/2014/main" id="{926131AB-6985-E349-84D2-55C41B324DF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200" name="円/楕円 97">
                      <a:extLst>
                        <a:ext uri="{FF2B5EF4-FFF2-40B4-BE49-F238E27FC236}">
                          <a16:creationId xmlns:a16="http://schemas.microsoft.com/office/drawing/2014/main" id="{F0A817D2-0872-4A47-9B55-8E240C1E85F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69" name="グループ化 1168">
                    <a:extLst>
                      <a:ext uri="{FF2B5EF4-FFF2-40B4-BE49-F238E27FC236}">
                        <a16:creationId xmlns:a16="http://schemas.microsoft.com/office/drawing/2014/main" id="{8D534A6C-F24B-6241-9626-3710867882F3}"/>
                      </a:ext>
                    </a:extLst>
                  </p:cNvPr>
                  <p:cNvGrpSpPr/>
                  <p:nvPr/>
                </p:nvGrpSpPr>
                <p:grpSpPr>
                  <a:xfrm>
                    <a:off x="5665911" y="351609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97" name="円/楕円 159">
                      <a:extLst>
                        <a:ext uri="{FF2B5EF4-FFF2-40B4-BE49-F238E27FC236}">
                          <a16:creationId xmlns:a16="http://schemas.microsoft.com/office/drawing/2014/main" id="{296760B5-6C7A-8E49-8A2F-1D2B841E197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98" name="円/楕円 97">
                      <a:extLst>
                        <a:ext uri="{FF2B5EF4-FFF2-40B4-BE49-F238E27FC236}">
                          <a16:creationId xmlns:a16="http://schemas.microsoft.com/office/drawing/2014/main" id="{F02A04CB-5AB4-8B42-AAE7-EEB45D96BB9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0" name="グループ化 1169">
                    <a:extLst>
                      <a:ext uri="{FF2B5EF4-FFF2-40B4-BE49-F238E27FC236}">
                        <a16:creationId xmlns:a16="http://schemas.microsoft.com/office/drawing/2014/main" id="{07B9559F-F156-964A-A4DF-D22207BE8EAD}"/>
                      </a:ext>
                    </a:extLst>
                  </p:cNvPr>
                  <p:cNvGrpSpPr/>
                  <p:nvPr/>
                </p:nvGrpSpPr>
                <p:grpSpPr>
                  <a:xfrm>
                    <a:off x="5592711" y="355013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95" name="円/楕円 162">
                      <a:extLst>
                        <a:ext uri="{FF2B5EF4-FFF2-40B4-BE49-F238E27FC236}">
                          <a16:creationId xmlns:a16="http://schemas.microsoft.com/office/drawing/2014/main" id="{72F89E3D-F3A4-1F47-980C-5B19D137678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96" name="円/楕円 97">
                      <a:extLst>
                        <a:ext uri="{FF2B5EF4-FFF2-40B4-BE49-F238E27FC236}">
                          <a16:creationId xmlns:a16="http://schemas.microsoft.com/office/drawing/2014/main" id="{864553F2-69B3-4941-8C4C-D4B013AA09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1" name="グループ化 1170">
                    <a:extLst>
                      <a:ext uri="{FF2B5EF4-FFF2-40B4-BE49-F238E27FC236}">
                        <a16:creationId xmlns:a16="http://schemas.microsoft.com/office/drawing/2014/main" id="{FF72A123-B038-5946-A5BA-11665353A71F}"/>
                      </a:ext>
                    </a:extLst>
                  </p:cNvPr>
                  <p:cNvGrpSpPr/>
                  <p:nvPr/>
                </p:nvGrpSpPr>
                <p:grpSpPr>
                  <a:xfrm>
                    <a:off x="5640732" y="37416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93" name="円/楕円 165">
                      <a:extLst>
                        <a:ext uri="{FF2B5EF4-FFF2-40B4-BE49-F238E27FC236}">
                          <a16:creationId xmlns:a16="http://schemas.microsoft.com/office/drawing/2014/main" id="{A6CB606C-2DC1-DA45-A512-0F02D9396AD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94" name="円/楕円 97">
                      <a:extLst>
                        <a:ext uri="{FF2B5EF4-FFF2-40B4-BE49-F238E27FC236}">
                          <a16:creationId xmlns:a16="http://schemas.microsoft.com/office/drawing/2014/main" id="{A783D37D-10FB-364C-8D88-C31861BD4A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2" name="グループ化 1171">
                    <a:extLst>
                      <a:ext uri="{FF2B5EF4-FFF2-40B4-BE49-F238E27FC236}">
                        <a16:creationId xmlns:a16="http://schemas.microsoft.com/office/drawing/2014/main" id="{4149A0F8-142B-AA4E-9B3E-141015A2CE3B}"/>
                      </a:ext>
                    </a:extLst>
                  </p:cNvPr>
                  <p:cNvGrpSpPr/>
                  <p:nvPr/>
                </p:nvGrpSpPr>
                <p:grpSpPr>
                  <a:xfrm>
                    <a:off x="5488106" y="37132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91" name="円/楕円 168">
                      <a:extLst>
                        <a:ext uri="{FF2B5EF4-FFF2-40B4-BE49-F238E27FC236}">
                          <a16:creationId xmlns:a16="http://schemas.microsoft.com/office/drawing/2014/main" id="{AADB0BA9-6F11-0641-8097-D31F48BFA76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92" name="円/楕円 97">
                      <a:extLst>
                        <a:ext uri="{FF2B5EF4-FFF2-40B4-BE49-F238E27FC236}">
                          <a16:creationId xmlns:a16="http://schemas.microsoft.com/office/drawing/2014/main" id="{8FB7DA5D-B866-A14C-8574-0EC2C1FD01D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3" name="グループ化 1172">
                    <a:extLst>
                      <a:ext uri="{FF2B5EF4-FFF2-40B4-BE49-F238E27FC236}">
                        <a16:creationId xmlns:a16="http://schemas.microsoft.com/office/drawing/2014/main" id="{36130D23-C77E-D94A-9E0D-8BCD4D0EA7D2}"/>
                      </a:ext>
                    </a:extLst>
                  </p:cNvPr>
                  <p:cNvGrpSpPr/>
                  <p:nvPr/>
                </p:nvGrpSpPr>
                <p:grpSpPr>
                  <a:xfrm>
                    <a:off x="5525372" y="356444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89" name="円/楕円 171">
                      <a:extLst>
                        <a:ext uri="{FF2B5EF4-FFF2-40B4-BE49-F238E27FC236}">
                          <a16:creationId xmlns:a16="http://schemas.microsoft.com/office/drawing/2014/main" id="{1E724447-AFA9-A44B-8702-BB20B87509A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90" name="円/楕円 97">
                      <a:extLst>
                        <a:ext uri="{FF2B5EF4-FFF2-40B4-BE49-F238E27FC236}">
                          <a16:creationId xmlns:a16="http://schemas.microsoft.com/office/drawing/2014/main" id="{79448AD5-8B45-4141-9C36-5CF409892244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4" name="グループ化 1173">
                    <a:extLst>
                      <a:ext uri="{FF2B5EF4-FFF2-40B4-BE49-F238E27FC236}">
                        <a16:creationId xmlns:a16="http://schemas.microsoft.com/office/drawing/2014/main" id="{013046F3-29CB-DD4A-B8B6-29A26CAC1F79}"/>
                      </a:ext>
                    </a:extLst>
                  </p:cNvPr>
                  <p:cNvGrpSpPr/>
                  <p:nvPr/>
                </p:nvGrpSpPr>
                <p:grpSpPr>
                  <a:xfrm>
                    <a:off x="5668404" y="366479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87" name="円/楕円 174">
                      <a:extLst>
                        <a:ext uri="{FF2B5EF4-FFF2-40B4-BE49-F238E27FC236}">
                          <a16:creationId xmlns:a16="http://schemas.microsoft.com/office/drawing/2014/main" id="{6770D1A0-07BB-9443-B813-5C99EC75A92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88" name="円/楕円 97">
                      <a:extLst>
                        <a:ext uri="{FF2B5EF4-FFF2-40B4-BE49-F238E27FC236}">
                          <a16:creationId xmlns:a16="http://schemas.microsoft.com/office/drawing/2014/main" id="{09604D3C-44C0-7E45-8F84-C3BA6A9DA8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5" name="グループ化 1174">
                    <a:extLst>
                      <a:ext uri="{FF2B5EF4-FFF2-40B4-BE49-F238E27FC236}">
                        <a16:creationId xmlns:a16="http://schemas.microsoft.com/office/drawing/2014/main" id="{6021F46A-8132-C74C-93EC-D7D8DC366A78}"/>
                      </a:ext>
                    </a:extLst>
                  </p:cNvPr>
                  <p:cNvGrpSpPr/>
                  <p:nvPr/>
                </p:nvGrpSpPr>
                <p:grpSpPr>
                  <a:xfrm>
                    <a:off x="5612589" y="361101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85" name="円/楕円 177">
                      <a:extLst>
                        <a:ext uri="{FF2B5EF4-FFF2-40B4-BE49-F238E27FC236}">
                          <a16:creationId xmlns:a16="http://schemas.microsoft.com/office/drawing/2014/main" id="{FA133BEE-28A9-5F4B-91C9-C116F3D9952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86" name="円/楕円 97">
                      <a:extLst>
                        <a:ext uri="{FF2B5EF4-FFF2-40B4-BE49-F238E27FC236}">
                          <a16:creationId xmlns:a16="http://schemas.microsoft.com/office/drawing/2014/main" id="{5AD0F36F-3C6B-4E45-BA8C-2283EEDEF13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6" name="グループ化 1175">
                    <a:extLst>
                      <a:ext uri="{FF2B5EF4-FFF2-40B4-BE49-F238E27FC236}">
                        <a16:creationId xmlns:a16="http://schemas.microsoft.com/office/drawing/2014/main" id="{504FBEBB-586F-0844-A69A-E8834A93794F}"/>
                      </a:ext>
                    </a:extLst>
                  </p:cNvPr>
                  <p:cNvGrpSpPr/>
                  <p:nvPr/>
                </p:nvGrpSpPr>
                <p:grpSpPr>
                  <a:xfrm>
                    <a:off x="5564310" y="3689835"/>
                    <a:ext cx="98494" cy="98494"/>
                    <a:chOff x="8458639" y="603322"/>
                    <a:chExt cx="247497" cy="247497"/>
                  </a:xfrm>
                </p:grpSpPr>
                <p:sp>
                  <p:nvSpPr>
                    <p:cNvPr id="1183" name="円/楕円 180">
                      <a:extLst>
                        <a:ext uri="{FF2B5EF4-FFF2-40B4-BE49-F238E27FC236}">
                          <a16:creationId xmlns:a16="http://schemas.microsoft.com/office/drawing/2014/main" id="{486E2DF1-AFD6-9040-9A54-8BC83480262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58639" y="60332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84" name="円/楕円 97">
                      <a:extLst>
                        <a:ext uri="{FF2B5EF4-FFF2-40B4-BE49-F238E27FC236}">
                          <a16:creationId xmlns:a16="http://schemas.microsoft.com/office/drawing/2014/main" id="{673EB44D-E999-2B4C-8486-B0C08BDB45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93073" y="637755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7" name="グループ化 1176">
                    <a:extLst>
                      <a:ext uri="{FF2B5EF4-FFF2-40B4-BE49-F238E27FC236}">
                        <a16:creationId xmlns:a16="http://schemas.microsoft.com/office/drawing/2014/main" id="{9FB626A6-A162-AD4F-8CC1-53087C6B4E8B}"/>
                      </a:ext>
                    </a:extLst>
                  </p:cNvPr>
                  <p:cNvGrpSpPr/>
                  <p:nvPr/>
                </p:nvGrpSpPr>
                <p:grpSpPr>
                  <a:xfrm>
                    <a:off x="5554586" y="3738284"/>
                    <a:ext cx="98494" cy="98494"/>
                    <a:chOff x="8263446" y="603865"/>
                    <a:chExt cx="247497" cy="247497"/>
                  </a:xfrm>
                </p:grpSpPr>
                <p:sp>
                  <p:nvSpPr>
                    <p:cNvPr id="1181" name="円/楕円 183">
                      <a:extLst>
                        <a:ext uri="{FF2B5EF4-FFF2-40B4-BE49-F238E27FC236}">
                          <a16:creationId xmlns:a16="http://schemas.microsoft.com/office/drawing/2014/main" id="{F1D04BB2-CBE9-C145-B8E6-13F44C7EB41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63446" y="603865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82" name="円/楕円 97">
                      <a:extLst>
                        <a:ext uri="{FF2B5EF4-FFF2-40B4-BE49-F238E27FC236}">
                          <a16:creationId xmlns:a16="http://schemas.microsoft.com/office/drawing/2014/main" id="{F7722637-7E52-9C4F-9A8C-CF20CEA8176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7879" y="638297"/>
                      <a:ext cx="91319" cy="9132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78" name="グループ化 1177">
                    <a:extLst>
                      <a:ext uri="{FF2B5EF4-FFF2-40B4-BE49-F238E27FC236}">
                        <a16:creationId xmlns:a16="http://schemas.microsoft.com/office/drawing/2014/main" id="{D5B7234A-2A30-D444-A23C-F0F5D8741545}"/>
                      </a:ext>
                    </a:extLst>
                  </p:cNvPr>
                  <p:cNvGrpSpPr/>
                  <p:nvPr/>
                </p:nvGrpSpPr>
                <p:grpSpPr>
                  <a:xfrm>
                    <a:off x="5368173" y="3612928"/>
                    <a:ext cx="98494" cy="98493"/>
                    <a:chOff x="8131835" y="534367"/>
                    <a:chExt cx="247498" cy="247495"/>
                  </a:xfrm>
                </p:grpSpPr>
                <p:sp>
                  <p:nvSpPr>
                    <p:cNvPr id="1179" name="円/楕円 186">
                      <a:extLst>
                        <a:ext uri="{FF2B5EF4-FFF2-40B4-BE49-F238E27FC236}">
                          <a16:creationId xmlns:a16="http://schemas.microsoft.com/office/drawing/2014/main" id="{3A7773F2-D6AB-B842-98A5-45CDB08A133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31835" y="534367"/>
                      <a:ext cx="247498" cy="247495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80" name="円/楕円 97">
                      <a:extLst>
                        <a:ext uri="{FF2B5EF4-FFF2-40B4-BE49-F238E27FC236}">
                          <a16:creationId xmlns:a16="http://schemas.microsoft.com/office/drawing/2014/main" id="{9AF1983C-AEBE-7C49-B923-AC7CCBF51B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66268" y="568800"/>
                      <a:ext cx="91319" cy="9132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995" name="グループ化 994">
                  <a:extLst>
                    <a:ext uri="{FF2B5EF4-FFF2-40B4-BE49-F238E27FC236}">
                      <a16:creationId xmlns:a16="http://schemas.microsoft.com/office/drawing/2014/main" id="{8DEFAEF6-C39F-6E43-9F42-B05770BF6AFF}"/>
                    </a:ext>
                  </a:extLst>
                </p:cNvPr>
                <p:cNvGrpSpPr/>
                <p:nvPr/>
              </p:nvGrpSpPr>
              <p:grpSpPr>
                <a:xfrm>
                  <a:off x="7694945" y="5476985"/>
                  <a:ext cx="746152" cy="643319"/>
                  <a:chOff x="5333427" y="3425053"/>
                  <a:chExt cx="597641" cy="515276"/>
                </a:xfrm>
              </p:grpSpPr>
              <p:grpSp>
                <p:nvGrpSpPr>
                  <p:cNvPr id="1075" name="グループ化 1074">
                    <a:extLst>
                      <a:ext uri="{FF2B5EF4-FFF2-40B4-BE49-F238E27FC236}">
                        <a16:creationId xmlns:a16="http://schemas.microsoft.com/office/drawing/2014/main" id="{4C5C8452-4F26-0242-BCFD-D170058C56ED}"/>
                      </a:ext>
                    </a:extLst>
                  </p:cNvPr>
                  <p:cNvGrpSpPr/>
                  <p:nvPr/>
                </p:nvGrpSpPr>
                <p:grpSpPr>
                  <a:xfrm>
                    <a:off x="5477007" y="3426229"/>
                    <a:ext cx="98494" cy="98494"/>
                    <a:chOff x="8289221" y="424926"/>
                    <a:chExt cx="247497" cy="247497"/>
                  </a:xfrm>
                </p:grpSpPr>
                <p:sp>
                  <p:nvSpPr>
                    <p:cNvPr id="1151" name="円/楕円 147">
                      <a:extLst>
                        <a:ext uri="{FF2B5EF4-FFF2-40B4-BE49-F238E27FC236}">
                          <a16:creationId xmlns:a16="http://schemas.microsoft.com/office/drawing/2014/main" id="{40C15C59-AE0E-394F-8AE2-F16344AA97C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89221" y="424926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52" name="円/楕円 97">
                      <a:extLst>
                        <a:ext uri="{FF2B5EF4-FFF2-40B4-BE49-F238E27FC236}">
                          <a16:creationId xmlns:a16="http://schemas.microsoft.com/office/drawing/2014/main" id="{ED3F8029-415B-664A-B141-8353560C3E1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23654" y="459359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76" name="グループ化 1075">
                    <a:extLst>
                      <a:ext uri="{FF2B5EF4-FFF2-40B4-BE49-F238E27FC236}">
                        <a16:creationId xmlns:a16="http://schemas.microsoft.com/office/drawing/2014/main" id="{F1B067A1-3994-014B-80A5-99362CBFD27B}"/>
                      </a:ext>
                    </a:extLst>
                  </p:cNvPr>
                  <p:cNvGrpSpPr/>
                  <p:nvPr/>
                </p:nvGrpSpPr>
                <p:grpSpPr>
                  <a:xfrm>
                    <a:off x="5620256" y="3808987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49" name="円/楕円 145">
                      <a:extLst>
                        <a:ext uri="{FF2B5EF4-FFF2-40B4-BE49-F238E27FC236}">
                          <a16:creationId xmlns:a16="http://schemas.microsoft.com/office/drawing/2014/main" id="{B36B0FFE-62E8-6741-B9D2-F6543843F28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50" name="円/楕円 97">
                      <a:extLst>
                        <a:ext uri="{FF2B5EF4-FFF2-40B4-BE49-F238E27FC236}">
                          <a16:creationId xmlns:a16="http://schemas.microsoft.com/office/drawing/2014/main" id="{9E16619B-FB10-BA40-992E-A0AD67D14C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77" name="グループ化 1076">
                    <a:extLst>
                      <a:ext uri="{FF2B5EF4-FFF2-40B4-BE49-F238E27FC236}">
                        <a16:creationId xmlns:a16="http://schemas.microsoft.com/office/drawing/2014/main" id="{AD17AC59-7A76-DB4F-AD40-01983B3F7190}"/>
                      </a:ext>
                    </a:extLst>
                  </p:cNvPr>
                  <p:cNvGrpSpPr/>
                  <p:nvPr/>
                </p:nvGrpSpPr>
                <p:grpSpPr>
                  <a:xfrm>
                    <a:off x="5686258" y="375168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47" name="円/楕円 143">
                      <a:extLst>
                        <a:ext uri="{FF2B5EF4-FFF2-40B4-BE49-F238E27FC236}">
                          <a16:creationId xmlns:a16="http://schemas.microsoft.com/office/drawing/2014/main" id="{4DDCF45F-9031-B141-BBC1-6CFB95C245F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48" name="円/楕円 97">
                      <a:extLst>
                        <a:ext uri="{FF2B5EF4-FFF2-40B4-BE49-F238E27FC236}">
                          <a16:creationId xmlns:a16="http://schemas.microsoft.com/office/drawing/2014/main" id="{A926D46D-8883-4A4E-8BB5-E5101A1F53F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78" name="グループ化 1077">
                    <a:extLst>
                      <a:ext uri="{FF2B5EF4-FFF2-40B4-BE49-F238E27FC236}">
                        <a16:creationId xmlns:a16="http://schemas.microsoft.com/office/drawing/2014/main" id="{7EFE6486-F657-0B4F-A14A-4C09E4C07CDA}"/>
                      </a:ext>
                    </a:extLst>
                  </p:cNvPr>
                  <p:cNvGrpSpPr/>
                  <p:nvPr/>
                </p:nvGrpSpPr>
                <p:grpSpPr>
                  <a:xfrm>
                    <a:off x="5717414" y="366554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45" name="円/楕円 141">
                      <a:extLst>
                        <a:ext uri="{FF2B5EF4-FFF2-40B4-BE49-F238E27FC236}">
                          <a16:creationId xmlns:a16="http://schemas.microsoft.com/office/drawing/2014/main" id="{BAEF7EA3-3F7B-064C-9BB7-E36BD30CDF4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46" name="円/楕円 97">
                      <a:extLst>
                        <a:ext uri="{FF2B5EF4-FFF2-40B4-BE49-F238E27FC236}">
                          <a16:creationId xmlns:a16="http://schemas.microsoft.com/office/drawing/2014/main" id="{2D6DAAD4-D787-1A45-95CA-D0B739B0068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79" name="グループ化 1078">
                    <a:extLst>
                      <a:ext uri="{FF2B5EF4-FFF2-40B4-BE49-F238E27FC236}">
                        <a16:creationId xmlns:a16="http://schemas.microsoft.com/office/drawing/2014/main" id="{2CA3ACB4-9D0D-CB40-B769-256008632DCD}"/>
                      </a:ext>
                    </a:extLst>
                  </p:cNvPr>
                  <p:cNvGrpSpPr/>
                  <p:nvPr/>
                </p:nvGrpSpPr>
                <p:grpSpPr>
                  <a:xfrm>
                    <a:off x="5700586" y="3438237"/>
                    <a:ext cx="98495" cy="98494"/>
                    <a:chOff x="8465685" y="391073"/>
                    <a:chExt cx="247498" cy="247497"/>
                  </a:xfrm>
                </p:grpSpPr>
                <p:sp>
                  <p:nvSpPr>
                    <p:cNvPr id="1143" name="円/楕円 139">
                      <a:extLst>
                        <a:ext uri="{FF2B5EF4-FFF2-40B4-BE49-F238E27FC236}">
                          <a16:creationId xmlns:a16="http://schemas.microsoft.com/office/drawing/2014/main" id="{BF7C0A1A-7FE9-A541-AD2C-5AD0B0A0A80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65685" y="391073"/>
                      <a:ext cx="247498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44" name="円/楕円 97">
                      <a:extLst>
                        <a:ext uri="{FF2B5EF4-FFF2-40B4-BE49-F238E27FC236}">
                          <a16:creationId xmlns:a16="http://schemas.microsoft.com/office/drawing/2014/main" id="{36235376-0333-324F-904B-59F6DE1FA58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00138" y="425506"/>
                      <a:ext cx="91320" cy="9131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0" name="グループ化 1079">
                    <a:extLst>
                      <a:ext uri="{FF2B5EF4-FFF2-40B4-BE49-F238E27FC236}">
                        <a16:creationId xmlns:a16="http://schemas.microsoft.com/office/drawing/2014/main" id="{52F7E3CB-F24C-804B-90A8-CF6A293AC138}"/>
                      </a:ext>
                    </a:extLst>
                  </p:cNvPr>
                  <p:cNvGrpSpPr/>
                  <p:nvPr/>
                </p:nvGrpSpPr>
                <p:grpSpPr>
                  <a:xfrm>
                    <a:off x="5364088" y="3632552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41" name="円/楕円 137">
                      <a:extLst>
                        <a:ext uri="{FF2B5EF4-FFF2-40B4-BE49-F238E27FC236}">
                          <a16:creationId xmlns:a16="http://schemas.microsoft.com/office/drawing/2014/main" id="{4D2392A1-24E5-0243-B642-64F3222E77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42" name="円/楕円 97">
                      <a:extLst>
                        <a:ext uri="{FF2B5EF4-FFF2-40B4-BE49-F238E27FC236}">
                          <a16:creationId xmlns:a16="http://schemas.microsoft.com/office/drawing/2014/main" id="{73508D3E-EFDD-CE4C-93F7-37149CEF52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1" name="グループ化 1080">
                    <a:extLst>
                      <a:ext uri="{FF2B5EF4-FFF2-40B4-BE49-F238E27FC236}">
                        <a16:creationId xmlns:a16="http://schemas.microsoft.com/office/drawing/2014/main" id="{182484F8-D57C-2B4D-B27A-562151750D18}"/>
                      </a:ext>
                    </a:extLst>
                  </p:cNvPr>
                  <p:cNvGrpSpPr/>
                  <p:nvPr/>
                </p:nvGrpSpPr>
                <p:grpSpPr>
                  <a:xfrm>
                    <a:off x="5350851" y="3518652"/>
                    <a:ext cx="98493" cy="98494"/>
                    <a:chOff x="8220426" y="406263"/>
                    <a:chExt cx="247496" cy="247496"/>
                  </a:xfrm>
                </p:grpSpPr>
                <p:sp>
                  <p:nvSpPr>
                    <p:cNvPr id="1139" name="円/楕円 135">
                      <a:extLst>
                        <a:ext uri="{FF2B5EF4-FFF2-40B4-BE49-F238E27FC236}">
                          <a16:creationId xmlns:a16="http://schemas.microsoft.com/office/drawing/2014/main" id="{14C62547-C4BA-1647-9A2D-DB6E54FFB51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20426" y="406263"/>
                      <a:ext cx="247496" cy="247496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40" name="円/楕円 97">
                      <a:extLst>
                        <a:ext uri="{FF2B5EF4-FFF2-40B4-BE49-F238E27FC236}">
                          <a16:creationId xmlns:a16="http://schemas.microsoft.com/office/drawing/2014/main" id="{A32B6073-F4C5-BF4A-9FFF-6725DF4C4A5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54859" y="440696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2" name="グループ化 1081">
                    <a:extLst>
                      <a:ext uri="{FF2B5EF4-FFF2-40B4-BE49-F238E27FC236}">
                        <a16:creationId xmlns:a16="http://schemas.microsoft.com/office/drawing/2014/main" id="{8534FB23-2E25-324B-B770-FFDE806B2384}"/>
                      </a:ext>
                    </a:extLst>
                  </p:cNvPr>
                  <p:cNvGrpSpPr/>
                  <p:nvPr/>
                </p:nvGrpSpPr>
                <p:grpSpPr>
                  <a:xfrm>
                    <a:off x="5333427" y="3841835"/>
                    <a:ext cx="98494" cy="98494"/>
                    <a:chOff x="7998226" y="613313"/>
                    <a:chExt cx="247497" cy="247497"/>
                  </a:xfrm>
                </p:grpSpPr>
                <p:sp>
                  <p:nvSpPr>
                    <p:cNvPr id="1137" name="円/楕円 133">
                      <a:extLst>
                        <a:ext uri="{FF2B5EF4-FFF2-40B4-BE49-F238E27FC236}">
                          <a16:creationId xmlns:a16="http://schemas.microsoft.com/office/drawing/2014/main" id="{721BE849-0657-F940-B751-A7D82CDC69C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7998226" y="613313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38" name="円/楕円 97">
                      <a:extLst>
                        <a:ext uri="{FF2B5EF4-FFF2-40B4-BE49-F238E27FC236}">
                          <a16:creationId xmlns:a16="http://schemas.microsoft.com/office/drawing/2014/main" id="{B748F96B-3F74-884F-B577-489DEFB0863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032659" y="647746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3" name="グループ化 1082">
                    <a:extLst>
                      <a:ext uri="{FF2B5EF4-FFF2-40B4-BE49-F238E27FC236}">
                        <a16:creationId xmlns:a16="http://schemas.microsoft.com/office/drawing/2014/main" id="{723026C6-1922-9B42-9742-85A01C3682B1}"/>
                      </a:ext>
                    </a:extLst>
                  </p:cNvPr>
                  <p:cNvGrpSpPr/>
                  <p:nvPr/>
                </p:nvGrpSpPr>
                <p:grpSpPr>
                  <a:xfrm>
                    <a:off x="5389336" y="373106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35" name="円/楕円 131">
                      <a:extLst>
                        <a:ext uri="{FF2B5EF4-FFF2-40B4-BE49-F238E27FC236}">
                          <a16:creationId xmlns:a16="http://schemas.microsoft.com/office/drawing/2014/main" id="{94FDECD3-4B64-1445-BC48-7F667D02D6A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36" name="円/楕円 97">
                      <a:extLst>
                        <a:ext uri="{FF2B5EF4-FFF2-40B4-BE49-F238E27FC236}">
                          <a16:creationId xmlns:a16="http://schemas.microsoft.com/office/drawing/2014/main" id="{B69CAAB2-76BB-B246-B28D-4E452355405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4" name="グループ化 1083">
                    <a:extLst>
                      <a:ext uri="{FF2B5EF4-FFF2-40B4-BE49-F238E27FC236}">
                        <a16:creationId xmlns:a16="http://schemas.microsoft.com/office/drawing/2014/main" id="{88F0A151-6F04-0248-BFB9-B1BB0346DEE1}"/>
                      </a:ext>
                    </a:extLst>
                  </p:cNvPr>
                  <p:cNvGrpSpPr/>
                  <p:nvPr/>
                </p:nvGrpSpPr>
                <p:grpSpPr>
                  <a:xfrm>
                    <a:off x="5605705" y="3439789"/>
                    <a:ext cx="98494" cy="98494"/>
                    <a:chOff x="8421584" y="419105"/>
                    <a:chExt cx="247497" cy="247497"/>
                  </a:xfrm>
                </p:grpSpPr>
                <p:sp>
                  <p:nvSpPr>
                    <p:cNvPr id="1133" name="円/楕円 129">
                      <a:extLst>
                        <a:ext uri="{FF2B5EF4-FFF2-40B4-BE49-F238E27FC236}">
                          <a16:creationId xmlns:a16="http://schemas.microsoft.com/office/drawing/2014/main" id="{0724C634-D9B7-094F-886A-900D1460E9D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21584" y="419105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34" name="円/楕円 97">
                      <a:extLst>
                        <a:ext uri="{FF2B5EF4-FFF2-40B4-BE49-F238E27FC236}">
                          <a16:creationId xmlns:a16="http://schemas.microsoft.com/office/drawing/2014/main" id="{A0656C5A-2B9B-9542-90EF-C68ABFC988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456016" y="453538"/>
                      <a:ext cx="91320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5" name="グループ化 1084">
                    <a:extLst>
                      <a:ext uri="{FF2B5EF4-FFF2-40B4-BE49-F238E27FC236}">
                        <a16:creationId xmlns:a16="http://schemas.microsoft.com/office/drawing/2014/main" id="{4138A2BB-48C0-5948-9802-057D0B1A7726}"/>
                      </a:ext>
                    </a:extLst>
                  </p:cNvPr>
                  <p:cNvGrpSpPr/>
                  <p:nvPr/>
                </p:nvGrpSpPr>
                <p:grpSpPr>
                  <a:xfrm>
                    <a:off x="5565074" y="3763447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31" name="円/楕円 127">
                      <a:extLst>
                        <a:ext uri="{FF2B5EF4-FFF2-40B4-BE49-F238E27FC236}">
                          <a16:creationId xmlns:a16="http://schemas.microsoft.com/office/drawing/2014/main" id="{CC0E1CDA-ECB9-0045-8862-121931390CE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32" name="円/楕円 97">
                      <a:extLst>
                        <a:ext uri="{FF2B5EF4-FFF2-40B4-BE49-F238E27FC236}">
                          <a16:creationId xmlns:a16="http://schemas.microsoft.com/office/drawing/2014/main" id="{11CE2120-29AA-FB48-8FB6-6AAC1F36A7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6" name="グループ化 1085">
                    <a:extLst>
                      <a:ext uri="{FF2B5EF4-FFF2-40B4-BE49-F238E27FC236}">
                        <a16:creationId xmlns:a16="http://schemas.microsoft.com/office/drawing/2014/main" id="{F7884C4F-9A68-A241-B959-7A6D82964BE3}"/>
                      </a:ext>
                    </a:extLst>
                  </p:cNvPr>
                  <p:cNvGrpSpPr/>
                  <p:nvPr/>
                </p:nvGrpSpPr>
                <p:grpSpPr>
                  <a:xfrm>
                    <a:off x="5409788" y="3457520"/>
                    <a:ext cx="98494" cy="98494"/>
                    <a:chOff x="8256223" y="371355"/>
                    <a:chExt cx="247497" cy="247497"/>
                  </a:xfrm>
                </p:grpSpPr>
                <p:sp>
                  <p:nvSpPr>
                    <p:cNvPr id="1129" name="円/楕円 125">
                      <a:extLst>
                        <a:ext uri="{FF2B5EF4-FFF2-40B4-BE49-F238E27FC236}">
                          <a16:creationId xmlns:a16="http://schemas.microsoft.com/office/drawing/2014/main" id="{F4282A4A-D5CF-2F4F-AFB0-0EA376691B4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56223" y="371355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30" name="円/楕円 97">
                      <a:extLst>
                        <a:ext uri="{FF2B5EF4-FFF2-40B4-BE49-F238E27FC236}">
                          <a16:creationId xmlns:a16="http://schemas.microsoft.com/office/drawing/2014/main" id="{F0B56063-63CB-DC44-A990-8C820A0EC74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0656" y="405788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7" name="グループ化 1086">
                    <a:extLst>
                      <a:ext uri="{FF2B5EF4-FFF2-40B4-BE49-F238E27FC236}">
                        <a16:creationId xmlns:a16="http://schemas.microsoft.com/office/drawing/2014/main" id="{45165236-A4C1-D44B-9D76-76FA66EAB3B2}"/>
                      </a:ext>
                    </a:extLst>
                  </p:cNvPr>
                  <p:cNvGrpSpPr/>
                  <p:nvPr/>
                </p:nvGrpSpPr>
                <p:grpSpPr>
                  <a:xfrm>
                    <a:off x="5529530" y="382000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27" name="円/楕円 123">
                      <a:extLst>
                        <a:ext uri="{FF2B5EF4-FFF2-40B4-BE49-F238E27FC236}">
                          <a16:creationId xmlns:a16="http://schemas.microsoft.com/office/drawing/2014/main" id="{D375B941-6F02-8D43-981F-DBD5F059947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28" name="円/楕円 97">
                      <a:extLst>
                        <a:ext uri="{FF2B5EF4-FFF2-40B4-BE49-F238E27FC236}">
                          <a16:creationId xmlns:a16="http://schemas.microsoft.com/office/drawing/2014/main" id="{9F826301-A415-BC4E-A7E6-74357759E46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8" name="グループ化 1087">
                    <a:extLst>
                      <a:ext uri="{FF2B5EF4-FFF2-40B4-BE49-F238E27FC236}">
                        <a16:creationId xmlns:a16="http://schemas.microsoft.com/office/drawing/2014/main" id="{719E26D8-9EAE-BA4A-A386-27CA99C16321}"/>
                      </a:ext>
                    </a:extLst>
                  </p:cNvPr>
                  <p:cNvGrpSpPr/>
                  <p:nvPr/>
                </p:nvGrpSpPr>
                <p:grpSpPr>
                  <a:xfrm>
                    <a:off x="5832574" y="3530070"/>
                    <a:ext cx="98494" cy="98494"/>
                    <a:chOff x="8665380" y="344371"/>
                    <a:chExt cx="247498" cy="247498"/>
                  </a:xfrm>
                </p:grpSpPr>
                <p:sp>
                  <p:nvSpPr>
                    <p:cNvPr id="1125" name="円/楕円 150">
                      <a:extLst>
                        <a:ext uri="{FF2B5EF4-FFF2-40B4-BE49-F238E27FC236}">
                          <a16:creationId xmlns:a16="http://schemas.microsoft.com/office/drawing/2014/main" id="{D61EC5D8-0083-6040-A5EA-E29EBA82175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665380" y="344371"/>
                      <a:ext cx="247498" cy="247498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26" name="円/楕円 97">
                      <a:extLst>
                        <a:ext uri="{FF2B5EF4-FFF2-40B4-BE49-F238E27FC236}">
                          <a16:creationId xmlns:a16="http://schemas.microsoft.com/office/drawing/2014/main" id="{95B7B39D-C371-6D44-A5A5-83A83D5AD29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99813" y="378802"/>
                      <a:ext cx="91322" cy="9132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89" name="グループ化 1088">
                    <a:extLst>
                      <a:ext uri="{FF2B5EF4-FFF2-40B4-BE49-F238E27FC236}">
                        <a16:creationId xmlns:a16="http://schemas.microsoft.com/office/drawing/2014/main" id="{7B5C596A-5310-9A40-B916-75AED4FACD82}"/>
                      </a:ext>
                    </a:extLst>
                  </p:cNvPr>
                  <p:cNvGrpSpPr/>
                  <p:nvPr/>
                </p:nvGrpSpPr>
                <p:grpSpPr>
                  <a:xfrm>
                    <a:off x="5414207" y="367909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23" name="円/楕円 153">
                      <a:extLst>
                        <a:ext uri="{FF2B5EF4-FFF2-40B4-BE49-F238E27FC236}">
                          <a16:creationId xmlns:a16="http://schemas.microsoft.com/office/drawing/2014/main" id="{C23F3344-8610-E54B-AA1C-7AAA4435BFF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24" name="円/楕円 97">
                      <a:extLst>
                        <a:ext uri="{FF2B5EF4-FFF2-40B4-BE49-F238E27FC236}">
                          <a16:creationId xmlns:a16="http://schemas.microsoft.com/office/drawing/2014/main" id="{18371AA2-B663-8F4B-B82D-BFB93FB1CBA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0" name="グループ化 1089">
                    <a:extLst>
                      <a:ext uri="{FF2B5EF4-FFF2-40B4-BE49-F238E27FC236}">
                        <a16:creationId xmlns:a16="http://schemas.microsoft.com/office/drawing/2014/main" id="{04D1D130-6106-274E-8EB7-CF5725BB79C4}"/>
                      </a:ext>
                    </a:extLst>
                  </p:cNvPr>
                  <p:cNvGrpSpPr/>
                  <p:nvPr/>
                </p:nvGrpSpPr>
                <p:grpSpPr>
                  <a:xfrm>
                    <a:off x="5504307" y="350870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21" name="円/楕円 156">
                      <a:extLst>
                        <a:ext uri="{FF2B5EF4-FFF2-40B4-BE49-F238E27FC236}">
                          <a16:creationId xmlns:a16="http://schemas.microsoft.com/office/drawing/2014/main" id="{301DB72C-F54D-8A4C-8AC7-DAB1EE8B7EA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22" name="円/楕円 97">
                      <a:extLst>
                        <a:ext uri="{FF2B5EF4-FFF2-40B4-BE49-F238E27FC236}">
                          <a16:creationId xmlns:a16="http://schemas.microsoft.com/office/drawing/2014/main" id="{3C82C8D4-E639-444A-BAD5-8C2B3A43F3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1" name="グループ化 1090">
                    <a:extLst>
                      <a:ext uri="{FF2B5EF4-FFF2-40B4-BE49-F238E27FC236}">
                        <a16:creationId xmlns:a16="http://schemas.microsoft.com/office/drawing/2014/main" id="{093666E3-F8D5-1849-9F21-C77BEA18DFCB}"/>
                      </a:ext>
                    </a:extLst>
                  </p:cNvPr>
                  <p:cNvGrpSpPr/>
                  <p:nvPr/>
                </p:nvGrpSpPr>
                <p:grpSpPr>
                  <a:xfrm>
                    <a:off x="5794378" y="3425053"/>
                    <a:ext cx="98494" cy="98493"/>
                    <a:chOff x="8639223" y="247882"/>
                    <a:chExt cx="247497" cy="247497"/>
                  </a:xfrm>
                </p:grpSpPr>
                <p:sp>
                  <p:nvSpPr>
                    <p:cNvPr id="1119" name="円/楕円 159">
                      <a:extLst>
                        <a:ext uri="{FF2B5EF4-FFF2-40B4-BE49-F238E27FC236}">
                          <a16:creationId xmlns:a16="http://schemas.microsoft.com/office/drawing/2014/main" id="{175975B5-2D87-CF4F-B585-80B6E82877C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639223" y="24788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20" name="円/楕円 97">
                      <a:extLst>
                        <a:ext uri="{FF2B5EF4-FFF2-40B4-BE49-F238E27FC236}">
                          <a16:creationId xmlns:a16="http://schemas.microsoft.com/office/drawing/2014/main" id="{BC1E3C00-270C-D143-B42B-3871CFA80A8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73656" y="282315"/>
                      <a:ext cx="91319" cy="9131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2" name="グループ化 1091">
                    <a:extLst>
                      <a:ext uri="{FF2B5EF4-FFF2-40B4-BE49-F238E27FC236}">
                        <a16:creationId xmlns:a16="http://schemas.microsoft.com/office/drawing/2014/main" id="{8E5B9D9C-8833-3748-BF08-CDBF0CE6B6D3}"/>
                      </a:ext>
                    </a:extLst>
                  </p:cNvPr>
                  <p:cNvGrpSpPr/>
                  <p:nvPr/>
                </p:nvGrpSpPr>
                <p:grpSpPr>
                  <a:xfrm>
                    <a:off x="5658023" y="3526085"/>
                    <a:ext cx="98494" cy="98494"/>
                    <a:chOff x="8480499" y="416250"/>
                    <a:chExt cx="247496" cy="247497"/>
                  </a:xfrm>
                </p:grpSpPr>
                <p:sp>
                  <p:nvSpPr>
                    <p:cNvPr id="1117" name="円/楕円 162">
                      <a:extLst>
                        <a:ext uri="{FF2B5EF4-FFF2-40B4-BE49-F238E27FC236}">
                          <a16:creationId xmlns:a16="http://schemas.microsoft.com/office/drawing/2014/main" id="{F820BE3F-BA1E-FD4D-8FCC-D6C9210AA15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480499" y="416250"/>
                      <a:ext cx="247496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18" name="円/楕円 97">
                      <a:extLst>
                        <a:ext uri="{FF2B5EF4-FFF2-40B4-BE49-F238E27FC236}">
                          <a16:creationId xmlns:a16="http://schemas.microsoft.com/office/drawing/2014/main" id="{042842D1-C6E2-214F-9D35-4BA83267DEAA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14931" y="450683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3" name="グループ化 1092">
                    <a:extLst>
                      <a:ext uri="{FF2B5EF4-FFF2-40B4-BE49-F238E27FC236}">
                        <a16:creationId xmlns:a16="http://schemas.microsoft.com/office/drawing/2014/main" id="{BA11AF97-0BC5-F946-A51D-10022B70D8CB}"/>
                      </a:ext>
                    </a:extLst>
                  </p:cNvPr>
                  <p:cNvGrpSpPr/>
                  <p:nvPr/>
                </p:nvGrpSpPr>
                <p:grpSpPr>
                  <a:xfrm>
                    <a:off x="5640732" y="37416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15" name="円/楕円 165">
                      <a:extLst>
                        <a:ext uri="{FF2B5EF4-FFF2-40B4-BE49-F238E27FC236}">
                          <a16:creationId xmlns:a16="http://schemas.microsoft.com/office/drawing/2014/main" id="{DF927F66-4393-884E-928C-AF5ED7DBDC1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16" name="円/楕円 97">
                      <a:extLst>
                        <a:ext uri="{FF2B5EF4-FFF2-40B4-BE49-F238E27FC236}">
                          <a16:creationId xmlns:a16="http://schemas.microsoft.com/office/drawing/2014/main" id="{2D00F0C9-DA99-9C4B-B0C7-28D9CFFEC7B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4" name="グループ化 1093">
                    <a:extLst>
                      <a:ext uri="{FF2B5EF4-FFF2-40B4-BE49-F238E27FC236}">
                        <a16:creationId xmlns:a16="http://schemas.microsoft.com/office/drawing/2014/main" id="{3F7443AF-7F01-264F-BBED-03BF1DB86C28}"/>
                      </a:ext>
                    </a:extLst>
                  </p:cNvPr>
                  <p:cNvGrpSpPr/>
                  <p:nvPr/>
                </p:nvGrpSpPr>
                <p:grpSpPr>
                  <a:xfrm>
                    <a:off x="5488106" y="37132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13" name="円/楕円 168">
                      <a:extLst>
                        <a:ext uri="{FF2B5EF4-FFF2-40B4-BE49-F238E27FC236}">
                          <a16:creationId xmlns:a16="http://schemas.microsoft.com/office/drawing/2014/main" id="{0D428404-0ED9-0F45-951A-D593EEF2D38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14" name="円/楕円 97">
                      <a:extLst>
                        <a:ext uri="{FF2B5EF4-FFF2-40B4-BE49-F238E27FC236}">
                          <a16:creationId xmlns:a16="http://schemas.microsoft.com/office/drawing/2014/main" id="{1F0D9FE4-7E22-4C42-BDE8-DB65935EE81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5" name="グループ化 1094">
                    <a:extLst>
                      <a:ext uri="{FF2B5EF4-FFF2-40B4-BE49-F238E27FC236}">
                        <a16:creationId xmlns:a16="http://schemas.microsoft.com/office/drawing/2014/main" id="{06D1831D-0852-9B48-B764-EA1AB5DA27B3}"/>
                      </a:ext>
                    </a:extLst>
                  </p:cNvPr>
                  <p:cNvGrpSpPr/>
                  <p:nvPr/>
                </p:nvGrpSpPr>
                <p:grpSpPr>
                  <a:xfrm>
                    <a:off x="5525372" y="356444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11" name="円/楕円 171">
                      <a:extLst>
                        <a:ext uri="{FF2B5EF4-FFF2-40B4-BE49-F238E27FC236}">
                          <a16:creationId xmlns:a16="http://schemas.microsoft.com/office/drawing/2014/main" id="{68D48978-0838-304D-8AB0-1EF6AF0B67F5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12" name="円/楕円 97">
                      <a:extLst>
                        <a:ext uri="{FF2B5EF4-FFF2-40B4-BE49-F238E27FC236}">
                          <a16:creationId xmlns:a16="http://schemas.microsoft.com/office/drawing/2014/main" id="{9AA9A078-E7F3-324A-AFCE-36D1C100B5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6" name="グループ化 1095">
                    <a:extLst>
                      <a:ext uri="{FF2B5EF4-FFF2-40B4-BE49-F238E27FC236}">
                        <a16:creationId xmlns:a16="http://schemas.microsoft.com/office/drawing/2014/main" id="{D4C4D7D8-9015-A446-AA17-19224F74CC2E}"/>
                      </a:ext>
                    </a:extLst>
                  </p:cNvPr>
                  <p:cNvGrpSpPr/>
                  <p:nvPr/>
                </p:nvGrpSpPr>
                <p:grpSpPr>
                  <a:xfrm>
                    <a:off x="5668404" y="366479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09" name="円/楕円 174">
                      <a:extLst>
                        <a:ext uri="{FF2B5EF4-FFF2-40B4-BE49-F238E27FC236}">
                          <a16:creationId xmlns:a16="http://schemas.microsoft.com/office/drawing/2014/main" id="{7228186F-47EA-4549-BC16-EC06B4BDB2D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10" name="円/楕円 97">
                      <a:extLst>
                        <a:ext uri="{FF2B5EF4-FFF2-40B4-BE49-F238E27FC236}">
                          <a16:creationId xmlns:a16="http://schemas.microsoft.com/office/drawing/2014/main" id="{FBE9A26A-4BE5-BB49-A9C0-57D915DFBEC5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7" name="グループ化 1096">
                    <a:extLst>
                      <a:ext uri="{FF2B5EF4-FFF2-40B4-BE49-F238E27FC236}">
                        <a16:creationId xmlns:a16="http://schemas.microsoft.com/office/drawing/2014/main" id="{63A7DFD7-FFF6-BC45-8F1F-E506E284785E}"/>
                      </a:ext>
                    </a:extLst>
                  </p:cNvPr>
                  <p:cNvGrpSpPr/>
                  <p:nvPr/>
                </p:nvGrpSpPr>
                <p:grpSpPr>
                  <a:xfrm>
                    <a:off x="5612589" y="361101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07" name="円/楕円 177">
                      <a:extLst>
                        <a:ext uri="{FF2B5EF4-FFF2-40B4-BE49-F238E27FC236}">
                          <a16:creationId xmlns:a16="http://schemas.microsoft.com/office/drawing/2014/main" id="{8293C4CC-87C2-0147-85A9-06255DCE4E0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08" name="円/楕円 97">
                      <a:extLst>
                        <a:ext uri="{FF2B5EF4-FFF2-40B4-BE49-F238E27FC236}">
                          <a16:creationId xmlns:a16="http://schemas.microsoft.com/office/drawing/2014/main" id="{3AE42D95-0B1F-1548-8CF6-7EAE241833AC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8" name="グループ化 1097">
                    <a:extLst>
                      <a:ext uri="{FF2B5EF4-FFF2-40B4-BE49-F238E27FC236}">
                        <a16:creationId xmlns:a16="http://schemas.microsoft.com/office/drawing/2014/main" id="{7359BF59-7E2B-0646-90EE-BAC1438F17B1}"/>
                      </a:ext>
                    </a:extLst>
                  </p:cNvPr>
                  <p:cNvGrpSpPr/>
                  <p:nvPr/>
                </p:nvGrpSpPr>
                <p:grpSpPr>
                  <a:xfrm>
                    <a:off x="5687905" y="3604603"/>
                    <a:ext cx="98494" cy="98494"/>
                    <a:chOff x="8769210" y="389148"/>
                    <a:chExt cx="247497" cy="247497"/>
                  </a:xfrm>
                </p:grpSpPr>
                <p:sp>
                  <p:nvSpPr>
                    <p:cNvPr id="1105" name="円/楕円 180">
                      <a:extLst>
                        <a:ext uri="{FF2B5EF4-FFF2-40B4-BE49-F238E27FC236}">
                          <a16:creationId xmlns:a16="http://schemas.microsoft.com/office/drawing/2014/main" id="{E040D6CA-402D-3149-9556-8A212CF7B6D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769210" y="389148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06" name="円/楕円 97">
                      <a:extLst>
                        <a:ext uri="{FF2B5EF4-FFF2-40B4-BE49-F238E27FC236}">
                          <a16:creationId xmlns:a16="http://schemas.microsoft.com/office/drawing/2014/main" id="{CFBC5F6C-C696-3049-98B7-C626A05CFE8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03647" y="423585"/>
                      <a:ext cx="91320" cy="91318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99" name="グループ化 1098">
                    <a:extLst>
                      <a:ext uri="{FF2B5EF4-FFF2-40B4-BE49-F238E27FC236}">
                        <a16:creationId xmlns:a16="http://schemas.microsoft.com/office/drawing/2014/main" id="{AD3B06C1-BC2D-DB43-B6C9-00B3242A795C}"/>
                      </a:ext>
                    </a:extLst>
                  </p:cNvPr>
                  <p:cNvGrpSpPr/>
                  <p:nvPr/>
                </p:nvGrpSpPr>
                <p:grpSpPr>
                  <a:xfrm>
                    <a:off x="5575666" y="3687666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103" name="円/楕円 183">
                      <a:extLst>
                        <a:ext uri="{FF2B5EF4-FFF2-40B4-BE49-F238E27FC236}">
                          <a16:creationId xmlns:a16="http://schemas.microsoft.com/office/drawing/2014/main" id="{77C8576C-CF55-074C-B5A5-7F8C7D3F65C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04" name="円/楕円 97">
                      <a:extLst>
                        <a:ext uri="{FF2B5EF4-FFF2-40B4-BE49-F238E27FC236}">
                          <a16:creationId xmlns:a16="http://schemas.microsoft.com/office/drawing/2014/main" id="{569EDD86-E19A-254C-81F6-63BE3A6CD5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100" name="グループ化 1099">
                    <a:extLst>
                      <a:ext uri="{FF2B5EF4-FFF2-40B4-BE49-F238E27FC236}">
                        <a16:creationId xmlns:a16="http://schemas.microsoft.com/office/drawing/2014/main" id="{F55C6238-C8FA-364C-9A39-85D44CE87649}"/>
                      </a:ext>
                    </a:extLst>
                  </p:cNvPr>
                  <p:cNvGrpSpPr/>
                  <p:nvPr/>
                </p:nvGrpSpPr>
                <p:grpSpPr>
                  <a:xfrm>
                    <a:off x="5456978" y="3516324"/>
                    <a:ext cx="98494" cy="98494"/>
                    <a:chOff x="8354956" y="291625"/>
                    <a:chExt cx="247497" cy="247497"/>
                  </a:xfrm>
                </p:grpSpPr>
                <p:sp>
                  <p:nvSpPr>
                    <p:cNvPr id="1101" name="円/楕円 186">
                      <a:extLst>
                        <a:ext uri="{FF2B5EF4-FFF2-40B4-BE49-F238E27FC236}">
                          <a16:creationId xmlns:a16="http://schemas.microsoft.com/office/drawing/2014/main" id="{CA5E3DF1-19C8-D64A-B16F-5C791C8D6504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54956" y="291625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102" name="円/楕円 97">
                      <a:extLst>
                        <a:ext uri="{FF2B5EF4-FFF2-40B4-BE49-F238E27FC236}">
                          <a16:creationId xmlns:a16="http://schemas.microsoft.com/office/drawing/2014/main" id="{D8E3DB7D-0956-2A4A-92A3-F7982E69DF4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89389" y="326058"/>
                      <a:ext cx="91319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  <p:grpSp>
              <p:nvGrpSpPr>
                <p:cNvPr id="996" name="グループ化 995">
                  <a:extLst>
                    <a:ext uri="{FF2B5EF4-FFF2-40B4-BE49-F238E27FC236}">
                      <a16:creationId xmlns:a16="http://schemas.microsoft.com/office/drawing/2014/main" id="{AFC47AED-83C4-5842-A9FE-FB69910A376A}"/>
                    </a:ext>
                  </a:extLst>
                </p:cNvPr>
                <p:cNvGrpSpPr/>
                <p:nvPr/>
              </p:nvGrpSpPr>
              <p:grpSpPr>
                <a:xfrm>
                  <a:off x="7941803" y="5694480"/>
                  <a:ext cx="650242" cy="778038"/>
                  <a:chOff x="5349318" y="3433763"/>
                  <a:chExt cx="520819" cy="623180"/>
                </a:xfrm>
              </p:grpSpPr>
              <p:grpSp>
                <p:nvGrpSpPr>
                  <p:cNvPr id="997" name="グループ化 996">
                    <a:extLst>
                      <a:ext uri="{FF2B5EF4-FFF2-40B4-BE49-F238E27FC236}">
                        <a16:creationId xmlns:a16="http://schemas.microsoft.com/office/drawing/2014/main" id="{5B19DF02-F72A-DC46-A488-4CF1110D8082}"/>
                      </a:ext>
                    </a:extLst>
                  </p:cNvPr>
                  <p:cNvGrpSpPr/>
                  <p:nvPr/>
                </p:nvGrpSpPr>
                <p:grpSpPr>
                  <a:xfrm>
                    <a:off x="5690772" y="3446787"/>
                    <a:ext cx="98494" cy="98494"/>
                    <a:chOff x="8826360" y="476581"/>
                    <a:chExt cx="247497" cy="247497"/>
                  </a:xfrm>
                </p:grpSpPr>
                <p:sp>
                  <p:nvSpPr>
                    <p:cNvPr id="1073" name="円/楕円 147">
                      <a:extLst>
                        <a:ext uri="{FF2B5EF4-FFF2-40B4-BE49-F238E27FC236}">
                          <a16:creationId xmlns:a16="http://schemas.microsoft.com/office/drawing/2014/main" id="{273E1DA2-8644-DD4B-9F84-174CD577AAD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826360" y="476581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74" name="円/楕円 97">
                      <a:extLst>
                        <a:ext uri="{FF2B5EF4-FFF2-40B4-BE49-F238E27FC236}">
                          <a16:creationId xmlns:a16="http://schemas.microsoft.com/office/drawing/2014/main" id="{6EBA8A14-0EA1-E947-9A5D-CE35B46F658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860795" y="511014"/>
                      <a:ext cx="91318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998" name="グループ化 997">
                    <a:extLst>
                      <a:ext uri="{FF2B5EF4-FFF2-40B4-BE49-F238E27FC236}">
                        <a16:creationId xmlns:a16="http://schemas.microsoft.com/office/drawing/2014/main" id="{9A2B2ED8-E6EC-FD4A-BF14-9B87315A79AF}"/>
                      </a:ext>
                    </a:extLst>
                  </p:cNvPr>
                  <p:cNvGrpSpPr/>
                  <p:nvPr/>
                </p:nvGrpSpPr>
                <p:grpSpPr>
                  <a:xfrm>
                    <a:off x="5716519" y="3846215"/>
                    <a:ext cx="98494" cy="98494"/>
                    <a:chOff x="8558306" y="570217"/>
                    <a:chExt cx="247497" cy="247497"/>
                  </a:xfrm>
                </p:grpSpPr>
                <p:sp>
                  <p:nvSpPr>
                    <p:cNvPr id="1071" name="円/楕円 145">
                      <a:extLst>
                        <a:ext uri="{FF2B5EF4-FFF2-40B4-BE49-F238E27FC236}">
                          <a16:creationId xmlns:a16="http://schemas.microsoft.com/office/drawing/2014/main" id="{106A7AA4-8D96-3E48-9B36-93EC71A11FC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58306" y="570217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72" name="円/楕円 97">
                      <a:extLst>
                        <a:ext uri="{FF2B5EF4-FFF2-40B4-BE49-F238E27FC236}">
                          <a16:creationId xmlns:a16="http://schemas.microsoft.com/office/drawing/2014/main" id="{448222DD-65C7-D04B-89C0-82872C3AF0A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92739" y="604650"/>
                      <a:ext cx="91320" cy="91321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999" name="グループ化 998">
                    <a:extLst>
                      <a:ext uri="{FF2B5EF4-FFF2-40B4-BE49-F238E27FC236}">
                        <a16:creationId xmlns:a16="http://schemas.microsoft.com/office/drawing/2014/main" id="{217F8484-EB80-7C45-9828-ABF098392CF0}"/>
                      </a:ext>
                    </a:extLst>
                  </p:cNvPr>
                  <p:cNvGrpSpPr/>
                  <p:nvPr/>
                </p:nvGrpSpPr>
                <p:grpSpPr>
                  <a:xfrm>
                    <a:off x="5686258" y="375168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69" name="円/楕円 143">
                      <a:extLst>
                        <a:ext uri="{FF2B5EF4-FFF2-40B4-BE49-F238E27FC236}">
                          <a16:creationId xmlns:a16="http://schemas.microsoft.com/office/drawing/2014/main" id="{A2737A59-AC8E-6341-96E4-21366C93609F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70" name="円/楕円 97">
                      <a:extLst>
                        <a:ext uri="{FF2B5EF4-FFF2-40B4-BE49-F238E27FC236}">
                          <a16:creationId xmlns:a16="http://schemas.microsoft.com/office/drawing/2014/main" id="{DBD484D0-8A62-7344-A9F2-B71EE7A7C43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0" name="グループ化 999">
                    <a:extLst>
                      <a:ext uri="{FF2B5EF4-FFF2-40B4-BE49-F238E27FC236}">
                        <a16:creationId xmlns:a16="http://schemas.microsoft.com/office/drawing/2014/main" id="{0DA19EE1-1E82-CB45-AB8D-7BE8207DFFCE}"/>
                      </a:ext>
                    </a:extLst>
                  </p:cNvPr>
                  <p:cNvGrpSpPr/>
                  <p:nvPr/>
                </p:nvGrpSpPr>
                <p:grpSpPr>
                  <a:xfrm>
                    <a:off x="5696226" y="3689098"/>
                    <a:ext cx="98494" cy="98494"/>
                    <a:chOff x="8263173" y="535847"/>
                    <a:chExt cx="247497" cy="247497"/>
                  </a:xfrm>
                </p:grpSpPr>
                <p:sp>
                  <p:nvSpPr>
                    <p:cNvPr id="1067" name="円/楕円 141">
                      <a:extLst>
                        <a:ext uri="{FF2B5EF4-FFF2-40B4-BE49-F238E27FC236}">
                          <a16:creationId xmlns:a16="http://schemas.microsoft.com/office/drawing/2014/main" id="{8DB9B19A-BC87-5F4F-AD1E-A2CF76423F67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63173" y="535847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68" name="円/楕円 97">
                      <a:extLst>
                        <a:ext uri="{FF2B5EF4-FFF2-40B4-BE49-F238E27FC236}">
                          <a16:creationId xmlns:a16="http://schemas.microsoft.com/office/drawing/2014/main" id="{0BEC48D9-849B-EC41-A0FF-8EDECF09920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297606" y="570280"/>
                      <a:ext cx="91320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1" name="グループ化 1000">
                    <a:extLst>
                      <a:ext uri="{FF2B5EF4-FFF2-40B4-BE49-F238E27FC236}">
                        <a16:creationId xmlns:a16="http://schemas.microsoft.com/office/drawing/2014/main" id="{A55FA2D6-C7AA-0D41-8C3C-BAB28AB2A254}"/>
                      </a:ext>
                    </a:extLst>
                  </p:cNvPr>
                  <p:cNvGrpSpPr/>
                  <p:nvPr/>
                </p:nvGrpSpPr>
                <p:grpSpPr>
                  <a:xfrm>
                    <a:off x="5641161" y="347230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65" name="円/楕円 139">
                      <a:extLst>
                        <a:ext uri="{FF2B5EF4-FFF2-40B4-BE49-F238E27FC236}">
                          <a16:creationId xmlns:a16="http://schemas.microsoft.com/office/drawing/2014/main" id="{4383C1EC-BB17-A44F-A7ED-8B6E1ADEB7D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66" name="円/楕円 97">
                      <a:extLst>
                        <a:ext uri="{FF2B5EF4-FFF2-40B4-BE49-F238E27FC236}">
                          <a16:creationId xmlns:a16="http://schemas.microsoft.com/office/drawing/2014/main" id="{472B10F5-FAAC-EA44-BF6B-55F78DADEBF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2" name="グループ化 1001">
                    <a:extLst>
                      <a:ext uri="{FF2B5EF4-FFF2-40B4-BE49-F238E27FC236}">
                        <a16:creationId xmlns:a16="http://schemas.microsoft.com/office/drawing/2014/main" id="{4F0D2C20-F032-E447-9A37-58C2F17B8DBA}"/>
                      </a:ext>
                    </a:extLst>
                  </p:cNvPr>
                  <p:cNvGrpSpPr/>
                  <p:nvPr/>
                </p:nvGrpSpPr>
                <p:grpSpPr>
                  <a:xfrm>
                    <a:off x="5349318" y="3716120"/>
                    <a:ext cx="98494" cy="98494"/>
                    <a:chOff x="8279302" y="686666"/>
                    <a:chExt cx="247497" cy="247498"/>
                  </a:xfrm>
                </p:grpSpPr>
                <p:sp>
                  <p:nvSpPr>
                    <p:cNvPr id="1063" name="円/楕円 137">
                      <a:extLst>
                        <a:ext uri="{FF2B5EF4-FFF2-40B4-BE49-F238E27FC236}">
                          <a16:creationId xmlns:a16="http://schemas.microsoft.com/office/drawing/2014/main" id="{5AEEDDD9-0519-B04E-879B-40DE5173377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279302" y="686666"/>
                      <a:ext cx="247497" cy="247498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64" name="円/楕円 97">
                      <a:extLst>
                        <a:ext uri="{FF2B5EF4-FFF2-40B4-BE49-F238E27FC236}">
                          <a16:creationId xmlns:a16="http://schemas.microsoft.com/office/drawing/2014/main" id="{ADC7BF92-A4A8-234F-813F-1483A585041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13735" y="721100"/>
                      <a:ext cx="91320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3" name="グループ化 1002">
                    <a:extLst>
                      <a:ext uri="{FF2B5EF4-FFF2-40B4-BE49-F238E27FC236}">
                        <a16:creationId xmlns:a16="http://schemas.microsoft.com/office/drawing/2014/main" id="{D0D768B7-E33F-524C-B54C-9CBF833AE47A}"/>
                      </a:ext>
                    </a:extLst>
                  </p:cNvPr>
                  <p:cNvGrpSpPr/>
                  <p:nvPr/>
                </p:nvGrpSpPr>
                <p:grpSpPr>
                  <a:xfrm>
                    <a:off x="5389071" y="354667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61" name="円/楕円 135">
                      <a:extLst>
                        <a:ext uri="{FF2B5EF4-FFF2-40B4-BE49-F238E27FC236}">
                          <a16:creationId xmlns:a16="http://schemas.microsoft.com/office/drawing/2014/main" id="{6419FADE-C20B-AC4C-8390-E716EF1B0A2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62" name="円/楕円 97">
                      <a:extLst>
                        <a:ext uri="{FF2B5EF4-FFF2-40B4-BE49-F238E27FC236}">
                          <a16:creationId xmlns:a16="http://schemas.microsoft.com/office/drawing/2014/main" id="{880CDC48-3A4E-8340-9FA1-2B5B9A96E4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4" name="グループ化 1003">
                    <a:extLst>
                      <a:ext uri="{FF2B5EF4-FFF2-40B4-BE49-F238E27FC236}">
                        <a16:creationId xmlns:a16="http://schemas.microsoft.com/office/drawing/2014/main" id="{4495312D-A201-F643-9FE6-23F89F5543AB}"/>
                      </a:ext>
                    </a:extLst>
                  </p:cNvPr>
                  <p:cNvGrpSpPr/>
                  <p:nvPr/>
                </p:nvGrpSpPr>
                <p:grpSpPr>
                  <a:xfrm>
                    <a:off x="5460054" y="3787457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59" name="円/楕円 133">
                      <a:extLst>
                        <a:ext uri="{FF2B5EF4-FFF2-40B4-BE49-F238E27FC236}">
                          <a16:creationId xmlns:a16="http://schemas.microsoft.com/office/drawing/2014/main" id="{94DBCCF1-DC8D-E849-8EA9-49122D86E03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60" name="円/楕円 97">
                      <a:extLst>
                        <a:ext uri="{FF2B5EF4-FFF2-40B4-BE49-F238E27FC236}">
                          <a16:creationId xmlns:a16="http://schemas.microsoft.com/office/drawing/2014/main" id="{474252EB-316B-6D4D-87F7-B1F5F7A488F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5" name="グループ化 1004">
                    <a:extLst>
                      <a:ext uri="{FF2B5EF4-FFF2-40B4-BE49-F238E27FC236}">
                        <a16:creationId xmlns:a16="http://schemas.microsoft.com/office/drawing/2014/main" id="{F4FD24B3-0AC2-6740-BDF2-F239F2EFAA34}"/>
                      </a:ext>
                    </a:extLst>
                  </p:cNvPr>
                  <p:cNvGrpSpPr/>
                  <p:nvPr/>
                </p:nvGrpSpPr>
                <p:grpSpPr>
                  <a:xfrm>
                    <a:off x="5389336" y="373106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57" name="円/楕円 131">
                      <a:extLst>
                        <a:ext uri="{FF2B5EF4-FFF2-40B4-BE49-F238E27FC236}">
                          <a16:creationId xmlns:a16="http://schemas.microsoft.com/office/drawing/2014/main" id="{6D7D7CE9-F983-8B4B-8C8E-F1DA0670FBFB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58" name="円/楕円 97">
                      <a:extLst>
                        <a:ext uri="{FF2B5EF4-FFF2-40B4-BE49-F238E27FC236}">
                          <a16:creationId xmlns:a16="http://schemas.microsoft.com/office/drawing/2014/main" id="{67504E1F-9F2E-C34A-8FED-ACAD26617F9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6" name="グループ化 1005">
                    <a:extLst>
                      <a:ext uri="{FF2B5EF4-FFF2-40B4-BE49-F238E27FC236}">
                        <a16:creationId xmlns:a16="http://schemas.microsoft.com/office/drawing/2014/main" id="{6E09E380-4B4F-8B47-BFBB-F261BACA86A3}"/>
                      </a:ext>
                    </a:extLst>
                  </p:cNvPr>
                  <p:cNvGrpSpPr/>
                  <p:nvPr/>
                </p:nvGrpSpPr>
                <p:grpSpPr>
                  <a:xfrm>
                    <a:off x="5563852" y="346269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55" name="円/楕円 129">
                      <a:extLst>
                        <a:ext uri="{FF2B5EF4-FFF2-40B4-BE49-F238E27FC236}">
                          <a16:creationId xmlns:a16="http://schemas.microsoft.com/office/drawing/2014/main" id="{049BF17A-6249-754B-801E-5C2078F623C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56" name="円/楕円 97">
                      <a:extLst>
                        <a:ext uri="{FF2B5EF4-FFF2-40B4-BE49-F238E27FC236}">
                          <a16:creationId xmlns:a16="http://schemas.microsoft.com/office/drawing/2014/main" id="{11EA9BB0-B255-894D-8C45-597A425F2F9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7" name="グループ化 1006">
                    <a:extLst>
                      <a:ext uri="{FF2B5EF4-FFF2-40B4-BE49-F238E27FC236}">
                        <a16:creationId xmlns:a16="http://schemas.microsoft.com/office/drawing/2014/main" id="{C93E0DFA-0AF7-5548-9FFA-C3E028123575}"/>
                      </a:ext>
                    </a:extLst>
                  </p:cNvPr>
                  <p:cNvGrpSpPr/>
                  <p:nvPr/>
                </p:nvGrpSpPr>
                <p:grpSpPr>
                  <a:xfrm>
                    <a:off x="5565074" y="3763447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53" name="円/楕円 127">
                      <a:extLst>
                        <a:ext uri="{FF2B5EF4-FFF2-40B4-BE49-F238E27FC236}">
                          <a16:creationId xmlns:a16="http://schemas.microsoft.com/office/drawing/2014/main" id="{3714701B-EF33-B74A-9F36-4B10552E3D4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54" name="円/楕円 97">
                      <a:extLst>
                        <a:ext uri="{FF2B5EF4-FFF2-40B4-BE49-F238E27FC236}">
                          <a16:creationId xmlns:a16="http://schemas.microsoft.com/office/drawing/2014/main" id="{226700A9-3874-4F46-843A-91357D6189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8" name="グループ化 1007">
                    <a:extLst>
                      <a:ext uri="{FF2B5EF4-FFF2-40B4-BE49-F238E27FC236}">
                        <a16:creationId xmlns:a16="http://schemas.microsoft.com/office/drawing/2014/main" id="{C5335EA0-5B27-6E46-9A66-88EC3C760D3D}"/>
                      </a:ext>
                    </a:extLst>
                  </p:cNvPr>
                  <p:cNvGrpSpPr/>
                  <p:nvPr/>
                </p:nvGrpSpPr>
                <p:grpSpPr>
                  <a:xfrm>
                    <a:off x="5350877" y="3433763"/>
                    <a:ext cx="98494" cy="98494"/>
                    <a:chOff x="8108185" y="311663"/>
                    <a:chExt cx="247497" cy="247497"/>
                  </a:xfrm>
                </p:grpSpPr>
                <p:sp>
                  <p:nvSpPr>
                    <p:cNvPr id="1051" name="円/楕円 125">
                      <a:extLst>
                        <a:ext uri="{FF2B5EF4-FFF2-40B4-BE49-F238E27FC236}">
                          <a16:creationId xmlns:a16="http://schemas.microsoft.com/office/drawing/2014/main" id="{D1147190-961B-694C-A212-50E8EF488AF9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108185" y="311663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52" name="円/楕円 97">
                      <a:extLst>
                        <a:ext uri="{FF2B5EF4-FFF2-40B4-BE49-F238E27FC236}">
                          <a16:creationId xmlns:a16="http://schemas.microsoft.com/office/drawing/2014/main" id="{906273CF-12A4-8F4E-8ED9-DA3CE0597BF3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142618" y="346096"/>
                      <a:ext cx="91318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09" name="グループ化 1008">
                    <a:extLst>
                      <a:ext uri="{FF2B5EF4-FFF2-40B4-BE49-F238E27FC236}">
                        <a16:creationId xmlns:a16="http://schemas.microsoft.com/office/drawing/2014/main" id="{CCCA23B3-E826-4849-957A-F6BA400770BF}"/>
                      </a:ext>
                    </a:extLst>
                  </p:cNvPr>
                  <p:cNvGrpSpPr/>
                  <p:nvPr/>
                </p:nvGrpSpPr>
                <p:grpSpPr>
                  <a:xfrm>
                    <a:off x="5618562" y="3958449"/>
                    <a:ext cx="98494" cy="98494"/>
                    <a:chOff x="8540136" y="824549"/>
                    <a:chExt cx="247497" cy="247497"/>
                  </a:xfrm>
                </p:grpSpPr>
                <p:sp>
                  <p:nvSpPr>
                    <p:cNvPr id="1049" name="円/楕円 123">
                      <a:extLst>
                        <a:ext uri="{FF2B5EF4-FFF2-40B4-BE49-F238E27FC236}">
                          <a16:creationId xmlns:a16="http://schemas.microsoft.com/office/drawing/2014/main" id="{7CED07D0-7361-F44D-BA33-3682CF129F86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40136" y="824549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50" name="円/楕円 97">
                      <a:extLst>
                        <a:ext uri="{FF2B5EF4-FFF2-40B4-BE49-F238E27FC236}">
                          <a16:creationId xmlns:a16="http://schemas.microsoft.com/office/drawing/2014/main" id="{B27516BD-F7FA-8148-A5EA-F6BFCE419388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74571" y="858982"/>
                      <a:ext cx="91318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0" name="グループ化 1009">
                    <a:extLst>
                      <a:ext uri="{FF2B5EF4-FFF2-40B4-BE49-F238E27FC236}">
                        <a16:creationId xmlns:a16="http://schemas.microsoft.com/office/drawing/2014/main" id="{A7BF5C2E-E9DB-D44D-9939-662A65554C55}"/>
                      </a:ext>
                    </a:extLst>
                  </p:cNvPr>
                  <p:cNvGrpSpPr/>
                  <p:nvPr/>
                </p:nvGrpSpPr>
                <p:grpSpPr>
                  <a:xfrm>
                    <a:off x="5693715" y="358272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47" name="円/楕円 150">
                      <a:extLst>
                        <a:ext uri="{FF2B5EF4-FFF2-40B4-BE49-F238E27FC236}">
                          <a16:creationId xmlns:a16="http://schemas.microsoft.com/office/drawing/2014/main" id="{A53C4C52-408F-A247-97A2-FAFE2F203E21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48" name="円/楕円 97">
                      <a:extLst>
                        <a:ext uri="{FF2B5EF4-FFF2-40B4-BE49-F238E27FC236}">
                          <a16:creationId xmlns:a16="http://schemas.microsoft.com/office/drawing/2014/main" id="{97E8B483-13F6-3840-89C0-440C62E11242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1" name="グループ化 1010">
                    <a:extLst>
                      <a:ext uri="{FF2B5EF4-FFF2-40B4-BE49-F238E27FC236}">
                        <a16:creationId xmlns:a16="http://schemas.microsoft.com/office/drawing/2014/main" id="{C2271380-59D7-7441-A333-DCAE4BF7AC0D}"/>
                      </a:ext>
                    </a:extLst>
                  </p:cNvPr>
                  <p:cNvGrpSpPr/>
                  <p:nvPr/>
                </p:nvGrpSpPr>
                <p:grpSpPr>
                  <a:xfrm>
                    <a:off x="5414207" y="367909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45" name="円/楕円 153">
                      <a:extLst>
                        <a:ext uri="{FF2B5EF4-FFF2-40B4-BE49-F238E27FC236}">
                          <a16:creationId xmlns:a16="http://schemas.microsoft.com/office/drawing/2014/main" id="{0C11C4AA-13F8-D84C-8BF2-BFE63C1B513D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46" name="円/楕円 97">
                      <a:extLst>
                        <a:ext uri="{FF2B5EF4-FFF2-40B4-BE49-F238E27FC236}">
                          <a16:creationId xmlns:a16="http://schemas.microsoft.com/office/drawing/2014/main" id="{1A368180-E11F-8242-956E-0CAAF24434E1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2" name="グループ化 1011">
                    <a:extLst>
                      <a:ext uri="{FF2B5EF4-FFF2-40B4-BE49-F238E27FC236}">
                        <a16:creationId xmlns:a16="http://schemas.microsoft.com/office/drawing/2014/main" id="{7E25B076-88B4-D545-A46B-92301AD7CA7D}"/>
                      </a:ext>
                    </a:extLst>
                  </p:cNvPr>
                  <p:cNvGrpSpPr/>
                  <p:nvPr/>
                </p:nvGrpSpPr>
                <p:grpSpPr>
                  <a:xfrm>
                    <a:off x="5504307" y="3508700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43" name="円/楕円 156">
                      <a:extLst>
                        <a:ext uri="{FF2B5EF4-FFF2-40B4-BE49-F238E27FC236}">
                          <a16:creationId xmlns:a16="http://schemas.microsoft.com/office/drawing/2014/main" id="{7F1AE6DA-3816-FB4C-866F-B6A0B9DFBB2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44" name="円/楕円 97">
                      <a:extLst>
                        <a:ext uri="{FF2B5EF4-FFF2-40B4-BE49-F238E27FC236}">
                          <a16:creationId xmlns:a16="http://schemas.microsoft.com/office/drawing/2014/main" id="{74E174F6-0559-EC4B-82EE-B1DC05891DB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3" name="グループ化 1012">
                    <a:extLst>
                      <a:ext uri="{FF2B5EF4-FFF2-40B4-BE49-F238E27FC236}">
                        <a16:creationId xmlns:a16="http://schemas.microsoft.com/office/drawing/2014/main" id="{3DC2CA22-1838-4C4F-A938-25EC47961DAC}"/>
                      </a:ext>
                    </a:extLst>
                  </p:cNvPr>
                  <p:cNvGrpSpPr/>
                  <p:nvPr/>
                </p:nvGrpSpPr>
                <p:grpSpPr>
                  <a:xfrm>
                    <a:off x="5771643" y="3508972"/>
                    <a:ext cx="98494" cy="98494"/>
                    <a:chOff x="8582101" y="458763"/>
                    <a:chExt cx="247497" cy="247497"/>
                  </a:xfrm>
                </p:grpSpPr>
                <p:sp>
                  <p:nvSpPr>
                    <p:cNvPr id="1041" name="円/楕円 159">
                      <a:extLst>
                        <a:ext uri="{FF2B5EF4-FFF2-40B4-BE49-F238E27FC236}">
                          <a16:creationId xmlns:a16="http://schemas.microsoft.com/office/drawing/2014/main" id="{36EE93F4-84EA-424A-A521-39062805EA80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82101" y="458763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42" name="円/楕円 97">
                      <a:extLst>
                        <a:ext uri="{FF2B5EF4-FFF2-40B4-BE49-F238E27FC236}">
                          <a16:creationId xmlns:a16="http://schemas.microsoft.com/office/drawing/2014/main" id="{613289E8-757D-1246-B0B7-C85BB10C666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16534" y="493196"/>
                      <a:ext cx="91320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4" name="グループ化 1013">
                    <a:extLst>
                      <a:ext uri="{FF2B5EF4-FFF2-40B4-BE49-F238E27FC236}">
                        <a16:creationId xmlns:a16="http://schemas.microsoft.com/office/drawing/2014/main" id="{18EC3A0C-4069-8F4B-8E1C-52D39C1DAE26}"/>
                      </a:ext>
                    </a:extLst>
                  </p:cNvPr>
                  <p:cNvGrpSpPr/>
                  <p:nvPr/>
                </p:nvGrpSpPr>
                <p:grpSpPr>
                  <a:xfrm>
                    <a:off x="5592711" y="3550131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39" name="円/楕円 162">
                      <a:extLst>
                        <a:ext uri="{FF2B5EF4-FFF2-40B4-BE49-F238E27FC236}">
                          <a16:creationId xmlns:a16="http://schemas.microsoft.com/office/drawing/2014/main" id="{EBC8A844-68F6-3D45-8421-D97551572C0C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40" name="円/楕円 97">
                      <a:extLst>
                        <a:ext uri="{FF2B5EF4-FFF2-40B4-BE49-F238E27FC236}">
                          <a16:creationId xmlns:a16="http://schemas.microsoft.com/office/drawing/2014/main" id="{749B0C7D-EA3A-F047-B007-2B9673D7F7C6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5" name="グループ化 1014">
                    <a:extLst>
                      <a:ext uri="{FF2B5EF4-FFF2-40B4-BE49-F238E27FC236}">
                        <a16:creationId xmlns:a16="http://schemas.microsoft.com/office/drawing/2014/main" id="{67702B2C-7874-DD4D-90F5-F7D28C9542DC}"/>
                      </a:ext>
                    </a:extLst>
                  </p:cNvPr>
                  <p:cNvGrpSpPr/>
                  <p:nvPr/>
                </p:nvGrpSpPr>
                <p:grpSpPr>
                  <a:xfrm>
                    <a:off x="5640732" y="37416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37" name="円/楕円 165">
                      <a:extLst>
                        <a:ext uri="{FF2B5EF4-FFF2-40B4-BE49-F238E27FC236}">
                          <a16:creationId xmlns:a16="http://schemas.microsoft.com/office/drawing/2014/main" id="{044C634A-143C-9D44-908D-804ED439488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38" name="円/楕円 97">
                      <a:extLst>
                        <a:ext uri="{FF2B5EF4-FFF2-40B4-BE49-F238E27FC236}">
                          <a16:creationId xmlns:a16="http://schemas.microsoft.com/office/drawing/2014/main" id="{9BA2B542-6FC4-D04A-AF38-4899BB12B93B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6" name="グループ化 1015">
                    <a:extLst>
                      <a:ext uri="{FF2B5EF4-FFF2-40B4-BE49-F238E27FC236}">
                        <a16:creationId xmlns:a16="http://schemas.microsoft.com/office/drawing/2014/main" id="{D9FC3634-17AC-1C45-951E-FD73EBF3F162}"/>
                      </a:ext>
                    </a:extLst>
                  </p:cNvPr>
                  <p:cNvGrpSpPr/>
                  <p:nvPr/>
                </p:nvGrpSpPr>
                <p:grpSpPr>
                  <a:xfrm>
                    <a:off x="5488106" y="371325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35" name="円/楕円 168">
                      <a:extLst>
                        <a:ext uri="{FF2B5EF4-FFF2-40B4-BE49-F238E27FC236}">
                          <a16:creationId xmlns:a16="http://schemas.microsoft.com/office/drawing/2014/main" id="{8E4381BD-08B8-9648-B88A-D0F933844B8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36" name="円/楕円 97">
                      <a:extLst>
                        <a:ext uri="{FF2B5EF4-FFF2-40B4-BE49-F238E27FC236}">
                          <a16:creationId xmlns:a16="http://schemas.microsoft.com/office/drawing/2014/main" id="{0BC4EC39-D30B-5449-BD81-5547E2F86C3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7" name="グループ化 1016">
                    <a:extLst>
                      <a:ext uri="{FF2B5EF4-FFF2-40B4-BE49-F238E27FC236}">
                        <a16:creationId xmlns:a16="http://schemas.microsoft.com/office/drawing/2014/main" id="{C61ECA36-F73F-AB43-9F2A-4B283A803564}"/>
                      </a:ext>
                    </a:extLst>
                  </p:cNvPr>
                  <p:cNvGrpSpPr/>
                  <p:nvPr/>
                </p:nvGrpSpPr>
                <p:grpSpPr>
                  <a:xfrm>
                    <a:off x="5525372" y="3564448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33" name="円/楕円 171">
                      <a:extLst>
                        <a:ext uri="{FF2B5EF4-FFF2-40B4-BE49-F238E27FC236}">
                          <a16:creationId xmlns:a16="http://schemas.microsoft.com/office/drawing/2014/main" id="{29BAB4C7-885D-9E40-B8EA-23B0F983D2B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34" name="円/楕円 97">
                      <a:extLst>
                        <a:ext uri="{FF2B5EF4-FFF2-40B4-BE49-F238E27FC236}">
                          <a16:creationId xmlns:a16="http://schemas.microsoft.com/office/drawing/2014/main" id="{0055BBFE-8A51-1644-9513-2B18179D87F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8" name="グループ化 1017">
                    <a:extLst>
                      <a:ext uri="{FF2B5EF4-FFF2-40B4-BE49-F238E27FC236}">
                        <a16:creationId xmlns:a16="http://schemas.microsoft.com/office/drawing/2014/main" id="{DF5E750D-DDFB-FD4A-8BAA-C19824904F05}"/>
                      </a:ext>
                    </a:extLst>
                  </p:cNvPr>
                  <p:cNvGrpSpPr/>
                  <p:nvPr/>
                </p:nvGrpSpPr>
                <p:grpSpPr>
                  <a:xfrm>
                    <a:off x="5764885" y="3679311"/>
                    <a:ext cx="98494" cy="98494"/>
                    <a:chOff x="8558853" y="513154"/>
                    <a:chExt cx="247497" cy="247497"/>
                  </a:xfrm>
                </p:grpSpPr>
                <p:sp>
                  <p:nvSpPr>
                    <p:cNvPr id="1031" name="円/楕円 174">
                      <a:extLst>
                        <a:ext uri="{FF2B5EF4-FFF2-40B4-BE49-F238E27FC236}">
                          <a16:creationId xmlns:a16="http://schemas.microsoft.com/office/drawing/2014/main" id="{6DC12F69-5B30-444A-B30C-E432FDF57B43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558853" y="513154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32" name="円/楕円 97">
                      <a:extLst>
                        <a:ext uri="{FF2B5EF4-FFF2-40B4-BE49-F238E27FC236}">
                          <a16:creationId xmlns:a16="http://schemas.microsoft.com/office/drawing/2014/main" id="{E2116A24-CAA9-FF43-95CA-5BD04A25946E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593287" y="547587"/>
                      <a:ext cx="91321" cy="91319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19" name="グループ化 1018">
                    <a:extLst>
                      <a:ext uri="{FF2B5EF4-FFF2-40B4-BE49-F238E27FC236}">
                        <a16:creationId xmlns:a16="http://schemas.microsoft.com/office/drawing/2014/main" id="{AEFEBCA8-C2AA-7845-8AEC-4FD49A208B49}"/>
                      </a:ext>
                    </a:extLst>
                  </p:cNvPr>
                  <p:cNvGrpSpPr/>
                  <p:nvPr/>
                </p:nvGrpSpPr>
                <p:grpSpPr>
                  <a:xfrm>
                    <a:off x="5612589" y="361101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29" name="円/楕円 177">
                      <a:extLst>
                        <a:ext uri="{FF2B5EF4-FFF2-40B4-BE49-F238E27FC236}">
                          <a16:creationId xmlns:a16="http://schemas.microsoft.com/office/drawing/2014/main" id="{0A4EF549-851B-8448-B9C4-EEEB2E2D3678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30" name="円/楕円 97">
                      <a:extLst>
                        <a:ext uri="{FF2B5EF4-FFF2-40B4-BE49-F238E27FC236}">
                          <a16:creationId xmlns:a16="http://schemas.microsoft.com/office/drawing/2014/main" id="{C5BBEB58-4461-C244-B1FB-AF85DB7D0A27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20" name="グループ化 1019">
                    <a:extLst>
                      <a:ext uri="{FF2B5EF4-FFF2-40B4-BE49-F238E27FC236}">
                        <a16:creationId xmlns:a16="http://schemas.microsoft.com/office/drawing/2014/main" id="{5862C1E9-B15F-9A41-8AF4-D563ECF47183}"/>
                      </a:ext>
                    </a:extLst>
                  </p:cNvPr>
                  <p:cNvGrpSpPr/>
                  <p:nvPr/>
                </p:nvGrpSpPr>
                <p:grpSpPr>
                  <a:xfrm>
                    <a:off x="5507711" y="3639433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27" name="円/楕円 180">
                      <a:extLst>
                        <a:ext uri="{FF2B5EF4-FFF2-40B4-BE49-F238E27FC236}">
                          <a16:creationId xmlns:a16="http://schemas.microsoft.com/office/drawing/2014/main" id="{82287F63-5D54-044B-83B5-41A11017E78A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28" name="円/楕円 97">
                      <a:extLst>
                        <a:ext uri="{FF2B5EF4-FFF2-40B4-BE49-F238E27FC236}">
                          <a16:creationId xmlns:a16="http://schemas.microsoft.com/office/drawing/2014/main" id="{EF6E3E84-17F9-D047-B107-56727439C8ED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21" name="グループ化 1020">
                    <a:extLst>
                      <a:ext uri="{FF2B5EF4-FFF2-40B4-BE49-F238E27FC236}">
                        <a16:creationId xmlns:a16="http://schemas.microsoft.com/office/drawing/2014/main" id="{886713AE-3CA2-DF4B-AD29-973AE80F51F3}"/>
                      </a:ext>
                    </a:extLst>
                  </p:cNvPr>
                  <p:cNvGrpSpPr/>
                  <p:nvPr/>
                </p:nvGrpSpPr>
                <p:grpSpPr>
                  <a:xfrm>
                    <a:off x="5575666" y="3687666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25" name="円/楕円 183">
                      <a:extLst>
                        <a:ext uri="{FF2B5EF4-FFF2-40B4-BE49-F238E27FC236}">
                          <a16:creationId xmlns:a16="http://schemas.microsoft.com/office/drawing/2014/main" id="{7E4BEB31-6CE6-2643-BA43-414FBA58498E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0000FF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26" name="円/楕円 97">
                      <a:extLst>
                        <a:ext uri="{FF2B5EF4-FFF2-40B4-BE49-F238E27FC236}">
                          <a16:creationId xmlns:a16="http://schemas.microsoft.com/office/drawing/2014/main" id="{97336042-02E8-5D4D-B9EC-1D8D42DD1220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  <p:grpSp>
                <p:nvGrpSpPr>
                  <p:cNvPr id="1022" name="グループ化 1021">
                    <a:extLst>
                      <a:ext uri="{FF2B5EF4-FFF2-40B4-BE49-F238E27FC236}">
                        <a16:creationId xmlns:a16="http://schemas.microsoft.com/office/drawing/2014/main" id="{5023EA04-7DB1-584F-BF26-5E550EF9467E}"/>
                      </a:ext>
                    </a:extLst>
                  </p:cNvPr>
                  <p:cNvGrpSpPr/>
                  <p:nvPr/>
                </p:nvGrpSpPr>
                <p:grpSpPr>
                  <a:xfrm>
                    <a:off x="5441642" y="3589969"/>
                    <a:ext cx="98494" cy="98494"/>
                    <a:chOff x="8316416" y="476672"/>
                    <a:chExt cx="247497" cy="247497"/>
                  </a:xfrm>
                </p:grpSpPr>
                <p:sp>
                  <p:nvSpPr>
                    <p:cNvPr id="1023" name="円/楕円 186">
                      <a:extLst>
                        <a:ext uri="{FF2B5EF4-FFF2-40B4-BE49-F238E27FC236}">
                          <a16:creationId xmlns:a16="http://schemas.microsoft.com/office/drawing/2014/main" id="{49831108-6F94-8E49-8DB6-8631D35C16C2}"/>
                        </a:ext>
                      </a:extLst>
                    </p:cNvPr>
                    <p:cNvSpPr/>
                    <p:nvPr/>
                  </p:nvSpPr>
                  <p:spPr bwMode="auto">
                    <a:xfrm>
                      <a:off x="8316416" y="476672"/>
                      <a:ext cx="247497" cy="247497"/>
                    </a:xfrm>
                    <a:prstGeom prst="ellipse">
                      <a:avLst/>
                    </a:prstGeom>
                    <a:solidFill>
                      <a:srgbClr val="FF0000"/>
                    </a:solidFill>
                    <a:ln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>
                    <a:effectLst/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charset="0"/>
                      </a:endParaRPr>
                    </a:p>
                  </p:txBody>
                </p:sp>
                <p:sp>
                  <p:nvSpPr>
                    <p:cNvPr id="1024" name="円/楕円 97">
                      <a:extLst>
                        <a:ext uri="{FF2B5EF4-FFF2-40B4-BE49-F238E27FC236}">
                          <a16:creationId xmlns:a16="http://schemas.microsoft.com/office/drawing/2014/main" id="{B217CF4C-45E6-1346-AF4C-3A5043CA47F9}"/>
                        </a:ext>
                      </a:extLst>
                    </p:cNvPr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350849" y="511105"/>
                      <a:ext cx="91320" cy="91320"/>
                    </a:xfrm>
                    <a:prstGeom prst="ellipse">
                      <a:avLst/>
                    </a:prstGeom>
                    <a:solidFill>
                      <a:sysClr val="window" lastClr="FFFFFF"/>
                    </a:solidFill>
                    <a:ln>
                      <a:noFill/>
                    </a:ln>
                    <a:extLst>
                      <a:ext uri="{91240B29-F687-4F45-9708-019B960494DF}">
                        <a14:hiddenLine xmlns:a14="http://schemas.microsoft.com/office/drawing/2010/main" w="9525" algn="ctr">
                          <a:solidFill>
                            <a:srgbClr val="000000"/>
                          </a:solidFill>
                          <a:round/>
                          <a:headEnd/>
                          <a:tailEnd/>
                        </a14:hiddenLine>
                      </a:ext>
                    </a:extLst>
                  </p:spPr>
                  <p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80000"/>
                        </a:lnSpc>
                        <a:spcBef>
                          <a:spcPct val="2000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ja-JP" altLang="en-US" sz="1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</a:endParaRPr>
                    </a:p>
                  </p:txBody>
                </p:sp>
              </p:grpSp>
            </p:grpSp>
          </p:grpSp>
          <p:grpSp>
            <p:nvGrpSpPr>
              <p:cNvPr id="907" name="グループ化 906">
                <a:extLst>
                  <a:ext uri="{FF2B5EF4-FFF2-40B4-BE49-F238E27FC236}">
                    <a16:creationId xmlns:a16="http://schemas.microsoft.com/office/drawing/2014/main" id="{C4171142-86EC-1D4A-B480-C518ACC71E42}"/>
                  </a:ext>
                </a:extLst>
              </p:cNvPr>
              <p:cNvGrpSpPr/>
              <p:nvPr/>
            </p:nvGrpSpPr>
            <p:grpSpPr>
              <a:xfrm>
                <a:off x="7173862" y="5896420"/>
                <a:ext cx="122970" cy="122970"/>
                <a:chOff x="7173862" y="5896420"/>
                <a:chExt cx="122970" cy="122970"/>
              </a:xfrm>
            </p:grpSpPr>
            <p:sp>
              <p:nvSpPr>
                <p:cNvPr id="991" name="円/楕円 125">
                  <a:extLst>
                    <a:ext uri="{FF2B5EF4-FFF2-40B4-BE49-F238E27FC236}">
                      <a16:creationId xmlns:a16="http://schemas.microsoft.com/office/drawing/2014/main" id="{74AB76C7-8555-5744-BD75-25AEFD501D89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92" name="円/楕円 97">
                  <a:extLst>
                    <a:ext uri="{FF2B5EF4-FFF2-40B4-BE49-F238E27FC236}">
                      <a16:creationId xmlns:a16="http://schemas.microsoft.com/office/drawing/2014/main" id="{F0F76947-7B28-AB47-A121-E6EBD8354D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8" name="グループ化 907">
                <a:extLst>
                  <a:ext uri="{FF2B5EF4-FFF2-40B4-BE49-F238E27FC236}">
                    <a16:creationId xmlns:a16="http://schemas.microsoft.com/office/drawing/2014/main" id="{29465AE8-36D2-124D-97D0-22B16C343928}"/>
                  </a:ext>
                </a:extLst>
              </p:cNvPr>
              <p:cNvGrpSpPr/>
              <p:nvPr/>
            </p:nvGrpSpPr>
            <p:grpSpPr>
              <a:xfrm>
                <a:off x="7569740" y="5835931"/>
                <a:ext cx="122970" cy="122970"/>
                <a:chOff x="7173862" y="5896420"/>
                <a:chExt cx="122970" cy="122970"/>
              </a:xfrm>
            </p:grpSpPr>
            <p:sp>
              <p:nvSpPr>
                <p:cNvPr id="989" name="円/楕円 125">
                  <a:extLst>
                    <a:ext uri="{FF2B5EF4-FFF2-40B4-BE49-F238E27FC236}">
                      <a16:creationId xmlns:a16="http://schemas.microsoft.com/office/drawing/2014/main" id="{B761D8B8-2BDC-D242-988A-19C96B612741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90" name="円/楕円 97">
                  <a:extLst>
                    <a:ext uri="{FF2B5EF4-FFF2-40B4-BE49-F238E27FC236}">
                      <a16:creationId xmlns:a16="http://schemas.microsoft.com/office/drawing/2014/main" id="{3C7B8BAB-66AF-4346-9F85-918C71DA878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09" name="グループ化 908">
                <a:extLst>
                  <a:ext uri="{FF2B5EF4-FFF2-40B4-BE49-F238E27FC236}">
                    <a16:creationId xmlns:a16="http://schemas.microsoft.com/office/drawing/2014/main" id="{1F2708C6-8A30-A845-AB56-609B364E5F72}"/>
                  </a:ext>
                </a:extLst>
              </p:cNvPr>
              <p:cNvGrpSpPr/>
              <p:nvPr/>
            </p:nvGrpSpPr>
            <p:grpSpPr>
              <a:xfrm>
                <a:off x="7390835" y="5700235"/>
                <a:ext cx="122969" cy="122970"/>
                <a:chOff x="7236296" y="5877272"/>
                <a:chExt cx="122969" cy="122970"/>
              </a:xfrm>
            </p:grpSpPr>
            <p:sp>
              <p:nvSpPr>
                <p:cNvPr id="987" name="円/楕円 147">
                  <a:extLst>
                    <a:ext uri="{FF2B5EF4-FFF2-40B4-BE49-F238E27FC236}">
                      <a16:creationId xmlns:a16="http://schemas.microsoft.com/office/drawing/2014/main" id="{49BF2E76-F80C-DF44-BBE7-D02EF41C3A37}"/>
                    </a:ext>
                  </a:extLst>
                </p:cNvPr>
                <p:cNvSpPr/>
                <p:nvPr/>
              </p:nvSpPr>
              <p:spPr bwMode="auto">
                <a:xfrm>
                  <a:off x="7236296" y="5877272"/>
                  <a:ext cx="122969" cy="122970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88" name="円/楕円 97">
                  <a:extLst>
                    <a:ext uri="{FF2B5EF4-FFF2-40B4-BE49-F238E27FC236}">
                      <a16:creationId xmlns:a16="http://schemas.microsoft.com/office/drawing/2014/main" id="{3DEB4414-8EEA-A542-BBDB-E8C5E0839EC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253404" y="5894380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0" name="グループ化 909">
                <a:extLst>
                  <a:ext uri="{FF2B5EF4-FFF2-40B4-BE49-F238E27FC236}">
                    <a16:creationId xmlns:a16="http://schemas.microsoft.com/office/drawing/2014/main" id="{F3ECB6FC-03BB-4C48-B760-BB8DCB51A1AC}"/>
                  </a:ext>
                </a:extLst>
              </p:cNvPr>
              <p:cNvGrpSpPr/>
              <p:nvPr/>
            </p:nvGrpSpPr>
            <p:grpSpPr>
              <a:xfrm>
                <a:off x="7375273" y="5813655"/>
                <a:ext cx="122970" cy="122970"/>
                <a:chOff x="7173862" y="5896420"/>
                <a:chExt cx="122970" cy="122970"/>
              </a:xfrm>
            </p:grpSpPr>
            <p:sp>
              <p:nvSpPr>
                <p:cNvPr id="985" name="円/楕円 125">
                  <a:extLst>
                    <a:ext uri="{FF2B5EF4-FFF2-40B4-BE49-F238E27FC236}">
                      <a16:creationId xmlns:a16="http://schemas.microsoft.com/office/drawing/2014/main" id="{133F361F-2568-3B44-A603-51895B66F3CA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86" name="円/楕円 97">
                  <a:extLst>
                    <a:ext uri="{FF2B5EF4-FFF2-40B4-BE49-F238E27FC236}">
                      <a16:creationId xmlns:a16="http://schemas.microsoft.com/office/drawing/2014/main" id="{7750210C-83AD-4D48-BDAC-7D5E0BFCC1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1" name="グループ化 910">
                <a:extLst>
                  <a:ext uri="{FF2B5EF4-FFF2-40B4-BE49-F238E27FC236}">
                    <a16:creationId xmlns:a16="http://schemas.microsoft.com/office/drawing/2014/main" id="{2D1F3F81-FF5F-1647-922E-9BB927A58CD1}"/>
                  </a:ext>
                </a:extLst>
              </p:cNvPr>
              <p:cNvGrpSpPr/>
              <p:nvPr/>
            </p:nvGrpSpPr>
            <p:grpSpPr>
              <a:xfrm>
                <a:off x="7619604" y="5903318"/>
                <a:ext cx="122970" cy="122970"/>
                <a:chOff x="7173862" y="5896420"/>
                <a:chExt cx="122970" cy="122970"/>
              </a:xfrm>
            </p:grpSpPr>
            <p:sp>
              <p:nvSpPr>
                <p:cNvPr id="983" name="円/楕円 125">
                  <a:extLst>
                    <a:ext uri="{FF2B5EF4-FFF2-40B4-BE49-F238E27FC236}">
                      <a16:creationId xmlns:a16="http://schemas.microsoft.com/office/drawing/2014/main" id="{B7D090AA-924A-7847-906B-746A034F489E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84" name="円/楕円 97">
                  <a:extLst>
                    <a:ext uri="{FF2B5EF4-FFF2-40B4-BE49-F238E27FC236}">
                      <a16:creationId xmlns:a16="http://schemas.microsoft.com/office/drawing/2014/main" id="{6A2DE4C3-F012-684A-8B77-9F936398ED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2" name="グループ化 911">
                <a:extLst>
                  <a:ext uri="{FF2B5EF4-FFF2-40B4-BE49-F238E27FC236}">
                    <a16:creationId xmlns:a16="http://schemas.microsoft.com/office/drawing/2014/main" id="{76A27BD1-0A89-DB4A-976E-CE6F14EE3F28}"/>
                  </a:ext>
                </a:extLst>
              </p:cNvPr>
              <p:cNvGrpSpPr/>
              <p:nvPr/>
            </p:nvGrpSpPr>
            <p:grpSpPr>
              <a:xfrm>
                <a:off x="7749870" y="6451526"/>
                <a:ext cx="122970" cy="122970"/>
                <a:chOff x="7173862" y="5896420"/>
                <a:chExt cx="122970" cy="122970"/>
              </a:xfrm>
            </p:grpSpPr>
            <p:sp>
              <p:nvSpPr>
                <p:cNvPr id="981" name="円/楕円 125">
                  <a:extLst>
                    <a:ext uri="{FF2B5EF4-FFF2-40B4-BE49-F238E27FC236}">
                      <a16:creationId xmlns:a16="http://schemas.microsoft.com/office/drawing/2014/main" id="{54FDFAB5-22D3-3F42-8F0E-D57457BCEBA7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82" name="円/楕円 97">
                  <a:extLst>
                    <a:ext uri="{FF2B5EF4-FFF2-40B4-BE49-F238E27FC236}">
                      <a16:creationId xmlns:a16="http://schemas.microsoft.com/office/drawing/2014/main" id="{CC806D69-77A8-5E4A-96BC-31588C8B94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3" name="グループ化 912">
                <a:extLst>
                  <a:ext uri="{FF2B5EF4-FFF2-40B4-BE49-F238E27FC236}">
                    <a16:creationId xmlns:a16="http://schemas.microsoft.com/office/drawing/2014/main" id="{48E05C97-AE65-BC40-97DF-9C9B71B0386C}"/>
                  </a:ext>
                </a:extLst>
              </p:cNvPr>
              <p:cNvGrpSpPr/>
              <p:nvPr/>
            </p:nvGrpSpPr>
            <p:grpSpPr>
              <a:xfrm>
                <a:off x="7513742" y="5680510"/>
                <a:ext cx="122970" cy="122970"/>
                <a:chOff x="7173862" y="5896420"/>
                <a:chExt cx="122970" cy="122970"/>
              </a:xfrm>
            </p:grpSpPr>
            <p:sp>
              <p:nvSpPr>
                <p:cNvPr id="979" name="円/楕円 125">
                  <a:extLst>
                    <a:ext uri="{FF2B5EF4-FFF2-40B4-BE49-F238E27FC236}">
                      <a16:creationId xmlns:a16="http://schemas.microsoft.com/office/drawing/2014/main" id="{2E663353-48BD-264A-9958-F0E642574B03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80" name="円/楕円 97">
                  <a:extLst>
                    <a:ext uri="{FF2B5EF4-FFF2-40B4-BE49-F238E27FC236}">
                      <a16:creationId xmlns:a16="http://schemas.microsoft.com/office/drawing/2014/main" id="{1AE7E77E-0ABE-4040-8BDA-1683B42B89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4" name="グループ化 913">
                <a:extLst>
                  <a:ext uri="{FF2B5EF4-FFF2-40B4-BE49-F238E27FC236}">
                    <a16:creationId xmlns:a16="http://schemas.microsoft.com/office/drawing/2014/main" id="{3ADF8935-01B0-ED46-B5E6-C52E0D977E4B}"/>
                  </a:ext>
                </a:extLst>
              </p:cNvPr>
              <p:cNvGrpSpPr/>
              <p:nvPr/>
            </p:nvGrpSpPr>
            <p:grpSpPr>
              <a:xfrm>
                <a:off x="7263410" y="5953733"/>
                <a:ext cx="122970" cy="122969"/>
                <a:chOff x="7626900" y="6296704"/>
                <a:chExt cx="122970" cy="122969"/>
              </a:xfrm>
            </p:grpSpPr>
            <p:sp>
              <p:nvSpPr>
                <p:cNvPr id="977" name="円/楕円 186">
                  <a:extLst>
                    <a:ext uri="{FF2B5EF4-FFF2-40B4-BE49-F238E27FC236}">
                      <a16:creationId xmlns:a16="http://schemas.microsoft.com/office/drawing/2014/main" id="{5EF452A9-35BE-784F-8792-44CA53A88FD4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8" name="円/楕円 97">
                  <a:extLst>
                    <a:ext uri="{FF2B5EF4-FFF2-40B4-BE49-F238E27FC236}">
                      <a16:creationId xmlns:a16="http://schemas.microsoft.com/office/drawing/2014/main" id="{E6D67455-0CA9-0346-868E-0BB9D514DB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5" name="グループ化 914">
                <a:extLst>
                  <a:ext uri="{FF2B5EF4-FFF2-40B4-BE49-F238E27FC236}">
                    <a16:creationId xmlns:a16="http://schemas.microsoft.com/office/drawing/2014/main" id="{733D505F-B210-DD4E-85C8-4BF6D420E7E0}"/>
                  </a:ext>
                </a:extLst>
              </p:cNvPr>
              <p:cNvGrpSpPr/>
              <p:nvPr/>
            </p:nvGrpSpPr>
            <p:grpSpPr>
              <a:xfrm>
                <a:off x="7755099" y="6210041"/>
                <a:ext cx="122970" cy="122969"/>
                <a:chOff x="7626900" y="6296704"/>
                <a:chExt cx="122970" cy="122969"/>
              </a:xfrm>
            </p:grpSpPr>
            <p:sp>
              <p:nvSpPr>
                <p:cNvPr id="975" name="円/楕円 186">
                  <a:extLst>
                    <a:ext uri="{FF2B5EF4-FFF2-40B4-BE49-F238E27FC236}">
                      <a16:creationId xmlns:a16="http://schemas.microsoft.com/office/drawing/2014/main" id="{284B43E4-57F5-D641-A83F-6D542FD3A92C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6" name="円/楕円 97">
                  <a:extLst>
                    <a:ext uri="{FF2B5EF4-FFF2-40B4-BE49-F238E27FC236}">
                      <a16:creationId xmlns:a16="http://schemas.microsoft.com/office/drawing/2014/main" id="{AF2DA1FD-3311-4F48-B8C0-91557785DA0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6" name="グループ化 915">
                <a:extLst>
                  <a:ext uri="{FF2B5EF4-FFF2-40B4-BE49-F238E27FC236}">
                    <a16:creationId xmlns:a16="http://schemas.microsoft.com/office/drawing/2014/main" id="{3B1AF06A-D3C7-D343-B82F-4ED571448A56}"/>
                  </a:ext>
                </a:extLst>
              </p:cNvPr>
              <p:cNvGrpSpPr/>
              <p:nvPr/>
            </p:nvGrpSpPr>
            <p:grpSpPr>
              <a:xfrm>
                <a:off x="7698197" y="5920426"/>
                <a:ext cx="122970" cy="122970"/>
                <a:chOff x="7173862" y="5896420"/>
                <a:chExt cx="122970" cy="122970"/>
              </a:xfrm>
            </p:grpSpPr>
            <p:sp>
              <p:nvSpPr>
                <p:cNvPr id="973" name="円/楕円 125">
                  <a:extLst>
                    <a:ext uri="{FF2B5EF4-FFF2-40B4-BE49-F238E27FC236}">
                      <a16:creationId xmlns:a16="http://schemas.microsoft.com/office/drawing/2014/main" id="{E9C57657-0E1D-DB47-9469-088082D226C8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4" name="円/楕円 97">
                  <a:extLst>
                    <a:ext uri="{FF2B5EF4-FFF2-40B4-BE49-F238E27FC236}">
                      <a16:creationId xmlns:a16="http://schemas.microsoft.com/office/drawing/2014/main" id="{B938D756-C6D2-AF47-9C49-5180F9D90C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7" name="グループ化 916">
                <a:extLst>
                  <a:ext uri="{FF2B5EF4-FFF2-40B4-BE49-F238E27FC236}">
                    <a16:creationId xmlns:a16="http://schemas.microsoft.com/office/drawing/2014/main" id="{CBF8382B-2553-A341-9F49-9A15E890AC61}"/>
                  </a:ext>
                </a:extLst>
              </p:cNvPr>
              <p:cNvGrpSpPr/>
              <p:nvPr/>
            </p:nvGrpSpPr>
            <p:grpSpPr>
              <a:xfrm>
                <a:off x="7737991" y="6091526"/>
                <a:ext cx="122970" cy="122970"/>
                <a:chOff x="7173862" y="5896420"/>
                <a:chExt cx="122970" cy="122970"/>
              </a:xfrm>
            </p:grpSpPr>
            <p:sp>
              <p:nvSpPr>
                <p:cNvPr id="971" name="円/楕円 125">
                  <a:extLst>
                    <a:ext uri="{FF2B5EF4-FFF2-40B4-BE49-F238E27FC236}">
                      <a16:creationId xmlns:a16="http://schemas.microsoft.com/office/drawing/2014/main" id="{8467F0DE-9439-6344-9CB0-9C62F20F03E1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2" name="円/楕円 97">
                  <a:extLst>
                    <a:ext uri="{FF2B5EF4-FFF2-40B4-BE49-F238E27FC236}">
                      <a16:creationId xmlns:a16="http://schemas.microsoft.com/office/drawing/2014/main" id="{98AE50D4-30BA-2041-8D4F-051FA04582B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8" name="グループ化 917">
                <a:extLst>
                  <a:ext uri="{FF2B5EF4-FFF2-40B4-BE49-F238E27FC236}">
                    <a16:creationId xmlns:a16="http://schemas.microsoft.com/office/drawing/2014/main" id="{BFC80C88-C67F-0148-B03D-80D6466BE8E9}"/>
                  </a:ext>
                </a:extLst>
              </p:cNvPr>
              <p:cNvGrpSpPr/>
              <p:nvPr/>
            </p:nvGrpSpPr>
            <p:grpSpPr>
              <a:xfrm>
                <a:off x="7419721" y="5899156"/>
                <a:ext cx="122970" cy="122969"/>
                <a:chOff x="7626900" y="6296704"/>
                <a:chExt cx="122970" cy="122969"/>
              </a:xfrm>
            </p:grpSpPr>
            <p:sp>
              <p:nvSpPr>
                <p:cNvPr id="969" name="円/楕円 186">
                  <a:extLst>
                    <a:ext uri="{FF2B5EF4-FFF2-40B4-BE49-F238E27FC236}">
                      <a16:creationId xmlns:a16="http://schemas.microsoft.com/office/drawing/2014/main" id="{F09E6892-C661-DD47-9089-EE6089DA5604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70" name="円/楕円 97">
                  <a:extLst>
                    <a:ext uri="{FF2B5EF4-FFF2-40B4-BE49-F238E27FC236}">
                      <a16:creationId xmlns:a16="http://schemas.microsoft.com/office/drawing/2014/main" id="{CD65D16F-6A17-5041-864E-94025D595F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19" name="グループ化 918">
                <a:extLst>
                  <a:ext uri="{FF2B5EF4-FFF2-40B4-BE49-F238E27FC236}">
                    <a16:creationId xmlns:a16="http://schemas.microsoft.com/office/drawing/2014/main" id="{235A6E3E-4CDE-3347-91E9-A13ABB92515D}"/>
                  </a:ext>
                </a:extLst>
              </p:cNvPr>
              <p:cNvGrpSpPr/>
              <p:nvPr/>
            </p:nvGrpSpPr>
            <p:grpSpPr>
              <a:xfrm>
                <a:off x="7901547" y="6156853"/>
                <a:ext cx="122970" cy="122969"/>
                <a:chOff x="7626900" y="6296704"/>
                <a:chExt cx="122970" cy="122969"/>
              </a:xfrm>
            </p:grpSpPr>
            <p:sp>
              <p:nvSpPr>
                <p:cNvPr id="967" name="円/楕円 186">
                  <a:extLst>
                    <a:ext uri="{FF2B5EF4-FFF2-40B4-BE49-F238E27FC236}">
                      <a16:creationId xmlns:a16="http://schemas.microsoft.com/office/drawing/2014/main" id="{28E2C6C6-E4B2-0844-8123-03783E051EB7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68" name="円/楕円 97">
                  <a:extLst>
                    <a:ext uri="{FF2B5EF4-FFF2-40B4-BE49-F238E27FC236}">
                      <a16:creationId xmlns:a16="http://schemas.microsoft.com/office/drawing/2014/main" id="{47C90E86-01AF-CA4C-B149-98992392E5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0" name="グループ化 919">
                <a:extLst>
                  <a:ext uri="{FF2B5EF4-FFF2-40B4-BE49-F238E27FC236}">
                    <a16:creationId xmlns:a16="http://schemas.microsoft.com/office/drawing/2014/main" id="{B54B8524-49A4-A442-A9AE-EE707192EFED}"/>
                  </a:ext>
                </a:extLst>
              </p:cNvPr>
              <p:cNvGrpSpPr/>
              <p:nvPr/>
            </p:nvGrpSpPr>
            <p:grpSpPr>
              <a:xfrm>
                <a:off x="7861102" y="6369206"/>
                <a:ext cx="122969" cy="122969"/>
                <a:chOff x="7586299" y="6602216"/>
                <a:chExt cx="122969" cy="122969"/>
              </a:xfrm>
            </p:grpSpPr>
            <p:sp>
              <p:nvSpPr>
                <p:cNvPr id="965" name="円/楕円 183">
                  <a:extLst>
                    <a:ext uri="{FF2B5EF4-FFF2-40B4-BE49-F238E27FC236}">
                      <a16:creationId xmlns:a16="http://schemas.microsoft.com/office/drawing/2014/main" id="{51F9B98C-2688-D84E-AED6-ED889C3AEF63}"/>
                    </a:ext>
                  </a:extLst>
                </p:cNvPr>
                <p:cNvSpPr/>
                <p:nvPr/>
              </p:nvSpPr>
              <p:spPr bwMode="auto">
                <a:xfrm>
                  <a:off x="7586299" y="6602216"/>
                  <a:ext cx="122969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66" name="円/楕円 97">
                  <a:extLst>
                    <a:ext uri="{FF2B5EF4-FFF2-40B4-BE49-F238E27FC236}">
                      <a16:creationId xmlns:a16="http://schemas.microsoft.com/office/drawing/2014/main" id="{21330019-1940-5E46-959E-6DA1970FAE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3407" y="6619324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1" name="グループ化 920">
                <a:extLst>
                  <a:ext uri="{FF2B5EF4-FFF2-40B4-BE49-F238E27FC236}">
                    <a16:creationId xmlns:a16="http://schemas.microsoft.com/office/drawing/2014/main" id="{D8E4DCE0-E714-5347-ADFE-46461750526B}"/>
                  </a:ext>
                </a:extLst>
              </p:cNvPr>
              <p:cNvGrpSpPr/>
              <p:nvPr/>
            </p:nvGrpSpPr>
            <p:grpSpPr>
              <a:xfrm>
                <a:off x="7828815" y="5894784"/>
                <a:ext cx="122970" cy="122969"/>
                <a:chOff x="7626900" y="6296704"/>
                <a:chExt cx="122970" cy="122969"/>
              </a:xfrm>
            </p:grpSpPr>
            <p:sp>
              <p:nvSpPr>
                <p:cNvPr id="963" name="円/楕円 186">
                  <a:extLst>
                    <a:ext uri="{FF2B5EF4-FFF2-40B4-BE49-F238E27FC236}">
                      <a16:creationId xmlns:a16="http://schemas.microsoft.com/office/drawing/2014/main" id="{A41CEF0D-BD56-8448-BB0E-9A340AAF535C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64" name="円/楕円 97">
                  <a:extLst>
                    <a:ext uri="{FF2B5EF4-FFF2-40B4-BE49-F238E27FC236}">
                      <a16:creationId xmlns:a16="http://schemas.microsoft.com/office/drawing/2014/main" id="{83A86862-C5E8-5E4E-BA1E-1C2107C457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2" name="グループ化 921">
                <a:extLst>
                  <a:ext uri="{FF2B5EF4-FFF2-40B4-BE49-F238E27FC236}">
                    <a16:creationId xmlns:a16="http://schemas.microsoft.com/office/drawing/2014/main" id="{2869CAC8-76A0-5B48-B368-DA881B575C36}"/>
                  </a:ext>
                </a:extLst>
              </p:cNvPr>
              <p:cNvGrpSpPr/>
              <p:nvPr/>
            </p:nvGrpSpPr>
            <p:grpSpPr>
              <a:xfrm>
                <a:off x="7746982" y="5811580"/>
                <a:ext cx="122970" cy="122970"/>
                <a:chOff x="7173862" y="5896420"/>
                <a:chExt cx="122970" cy="122970"/>
              </a:xfrm>
            </p:grpSpPr>
            <p:sp>
              <p:nvSpPr>
                <p:cNvPr id="961" name="円/楕円 125">
                  <a:extLst>
                    <a:ext uri="{FF2B5EF4-FFF2-40B4-BE49-F238E27FC236}">
                      <a16:creationId xmlns:a16="http://schemas.microsoft.com/office/drawing/2014/main" id="{77F73295-A592-F548-8495-3DCDC3556E70}"/>
                    </a:ext>
                  </a:extLst>
                </p:cNvPr>
                <p:cNvSpPr/>
                <p:nvPr/>
              </p:nvSpPr>
              <p:spPr bwMode="auto">
                <a:xfrm>
                  <a:off x="7173862" y="5896420"/>
                  <a:ext cx="122970" cy="122970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62" name="円/楕円 97">
                  <a:extLst>
                    <a:ext uri="{FF2B5EF4-FFF2-40B4-BE49-F238E27FC236}">
                      <a16:creationId xmlns:a16="http://schemas.microsoft.com/office/drawing/2014/main" id="{DBCA2FB7-BCD2-5A41-8500-5E073FD6CC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190970" y="5913528"/>
                  <a:ext cx="45373" cy="45373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3" name="グループ化 922">
                <a:extLst>
                  <a:ext uri="{FF2B5EF4-FFF2-40B4-BE49-F238E27FC236}">
                    <a16:creationId xmlns:a16="http://schemas.microsoft.com/office/drawing/2014/main" id="{B929CDC8-FCCC-D747-A777-750D8DA833DC}"/>
                  </a:ext>
                </a:extLst>
              </p:cNvPr>
              <p:cNvGrpSpPr/>
              <p:nvPr/>
            </p:nvGrpSpPr>
            <p:grpSpPr>
              <a:xfrm>
                <a:off x="7657452" y="5834935"/>
                <a:ext cx="122970" cy="122969"/>
                <a:chOff x="7626900" y="6296704"/>
                <a:chExt cx="122970" cy="122969"/>
              </a:xfrm>
            </p:grpSpPr>
            <p:sp>
              <p:nvSpPr>
                <p:cNvPr id="959" name="円/楕円 186">
                  <a:extLst>
                    <a:ext uri="{FF2B5EF4-FFF2-40B4-BE49-F238E27FC236}">
                      <a16:creationId xmlns:a16="http://schemas.microsoft.com/office/drawing/2014/main" id="{97D56B50-B479-B74C-9103-8464BD2B5B0D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60" name="円/楕円 97">
                  <a:extLst>
                    <a:ext uri="{FF2B5EF4-FFF2-40B4-BE49-F238E27FC236}">
                      <a16:creationId xmlns:a16="http://schemas.microsoft.com/office/drawing/2014/main" id="{8F453AEF-5BCD-8542-AD08-ECAEF11F02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4" name="グループ化 923">
                <a:extLst>
                  <a:ext uri="{FF2B5EF4-FFF2-40B4-BE49-F238E27FC236}">
                    <a16:creationId xmlns:a16="http://schemas.microsoft.com/office/drawing/2014/main" id="{F105A584-9436-E540-A376-58184B9D2044}"/>
                  </a:ext>
                </a:extLst>
              </p:cNvPr>
              <p:cNvGrpSpPr/>
              <p:nvPr/>
            </p:nvGrpSpPr>
            <p:grpSpPr>
              <a:xfrm>
                <a:off x="7666377" y="6568115"/>
                <a:ext cx="122970" cy="122969"/>
                <a:chOff x="7666377" y="6568115"/>
                <a:chExt cx="122970" cy="122969"/>
              </a:xfrm>
            </p:grpSpPr>
            <p:sp>
              <p:nvSpPr>
                <p:cNvPr id="957" name="円/楕円 168">
                  <a:extLst>
                    <a:ext uri="{FF2B5EF4-FFF2-40B4-BE49-F238E27FC236}">
                      <a16:creationId xmlns:a16="http://schemas.microsoft.com/office/drawing/2014/main" id="{B360B658-3636-B841-BFC2-2D2FC6960D00}"/>
                    </a:ext>
                  </a:extLst>
                </p:cNvPr>
                <p:cNvSpPr/>
                <p:nvPr/>
              </p:nvSpPr>
              <p:spPr bwMode="auto">
                <a:xfrm>
                  <a:off x="7666377" y="6568115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58" name="円/楕円 97">
                  <a:extLst>
                    <a:ext uri="{FF2B5EF4-FFF2-40B4-BE49-F238E27FC236}">
                      <a16:creationId xmlns:a16="http://schemas.microsoft.com/office/drawing/2014/main" id="{9A41378E-61B9-8743-AFBE-F13AB06D7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485" y="6585223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5" name="グループ化 924">
                <a:extLst>
                  <a:ext uri="{FF2B5EF4-FFF2-40B4-BE49-F238E27FC236}">
                    <a16:creationId xmlns:a16="http://schemas.microsoft.com/office/drawing/2014/main" id="{2200D08A-7C81-D44B-8EE3-49BB91945CE0}"/>
                  </a:ext>
                </a:extLst>
              </p:cNvPr>
              <p:cNvGrpSpPr/>
              <p:nvPr/>
            </p:nvGrpSpPr>
            <p:grpSpPr>
              <a:xfrm>
                <a:off x="7726380" y="6526275"/>
                <a:ext cx="122969" cy="122969"/>
                <a:chOff x="7586299" y="6602216"/>
                <a:chExt cx="122969" cy="122969"/>
              </a:xfrm>
            </p:grpSpPr>
            <p:sp>
              <p:nvSpPr>
                <p:cNvPr id="955" name="円/楕円 183">
                  <a:extLst>
                    <a:ext uri="{FF2B5EF4-FFF2-40B4-BE49-F238E27FC236}">
                      <a16:creationId xmlns:a16="http://schemas.microsoft.com/office/drawing/2014/main" id="{2B3E7F88-DD1A-7B45-AF1C-38D4A15F8FA7}"/>
                    </a:ext>
                  </a:extLst>
                </p:cNvPr>
                <p:cNvSpPr/>
                <p:nvPr/>
              </p:nvSpPr>
              <p:spPr bwMode="auto">
                <a:xfrm>
                  <a:off x="7586299" y="6602216"/>
                  <a:ext cx="122969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56" name="円/楕円 97">
                  <a:extLst>
                    <a:ext uri="{FF2B5EF4-FFF2-40B4-BE49-F238E27FC236}">
                      <a16:creationId xmlns:a16="http://schemas.microsoft.com/office/drawing/2014/main" id="{14072A66-A973-6447-A637-C81A5E26DA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3407" y="6619324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6" name="グループ化 925">
                <a:extLst>
                  <a:ext uri="{FF2B5EF4-FFF2-40B4-BE49-F238E27FC236}">
                    <a16:creationId xmlns:a16="http://schemas.microsoft.com/office/drawing/2014/main" id="{613485E6-A666-AD47-9A21-BB0C61BB17DC}"/>
                  </a:ext>
                </a:extLst>
              </p:cNvPr>
              <p:cNvGrpSpPr/>
              <p:nvPr/>
            </p:nvGrpSpPr>
            <p:grpSpPr>
              <a:xfrm>
                <a:off x="7835480" y="6050677"/>
                <a:ext cx="122970" cy="122969"/>
                <a:chOff x="7666377" y="6568115"/>
                <a:chExt cx="122970" cy="122969"/>
              </a:xfrm>
            </p:grpSpPr>
            <p:sp>
              <p:nvSpPr>
                <p:cNvPr id="953" name="円/楕円 168">
                  <a:extLst>
                    <a:ext uri="{FF2B5EF4-FFF2-40B4-BE49-F238E27FC236}">
                      <a16:creationId xmlns:a16="http://schemas.microsoft.com/office/drawing/2014/main" id="{3D1214A3-4B8D-064D-A620-18EE8C2F4ED5}"/>
                    </a:ext>
                  </a:extLst>
                </p:cNvPr>
                <p:cNvSpPr/>
                <p:nvPr/>
              </p:nvSpPr>
              <p:spPr bwMode="auto">
                <a:xfrm>
                  <a:off x="7666377" y="6568115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54" name="円/楕円 97">
                  <a:extLst>
                    <a:ext uri="{FF2B5EF4-FFF2-40B4-BE49-F238E27FC236}">
                      <a16:creationId xmlns:a16="http://schemas.microsoft.com/office/drawing/2014/main" id="{5B9BFF90-AD9A-F342-A402-1E137FE1EC8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3485" y="6585223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7" name="グループ化 926">
                <a:extLst>
                  <a:ext uri="{FF2B5EF4-FFF2-40B4-BE49-F238E27FC236}">
                    <a16:creationId xmlns:a16="http://schemas.microsoft.com/office/drawing/2014/main" id="{001E85A3-790D-2047-8CBE-1DDBDECB98E2}"/>
                  </a:ext>
                </a:extLst>
              </p:cNvPr>
              <p:cNvGrpSpPr/>
              <p:nvPr/>
            </p:nvGrpSpPr>
            <p:grpSpPr>
              <a:xfrm>
                <a:off x="7599117" y="5708206"/>
                <a:ext cx="122970" cy="122969"/>
                <a:chOff x="7626900" y="6296704"/>
                <a:chExt cx="122970" cy="122969"/>
              </a:xfrm>
            </p:grpSpPr>
            <p:sp>
              <p:nvSpPr>
                <p:cNvPr id="951" name="円/楕円 186">
                  <a:extLst>
                    <a:ext uri="{FF2B5EF4-FFF2-40B4-BE49-F238E27FC236}">
                      <a16:creationId xmlns:a16="http://schemas.microsoft.com/office/drawing/2014/main" id="{CA588001-7EBF-B04D-94CA-959FD310CCDD}"/>
                    </a:ext>
                  </a:extLst>
                </p:cNvPr>
                <p:cNvSpPr/>
                <p:nvPr/>
              </p:nvSpPr>
              <p:spPr bwMode="auto">
                <a:xfrm>
                  <a:off x="7626900" y="6296704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52" name="円/楕円 97">
                  <a:extLst>
                    <a:ext uri="{FF2B5EF4-FFF2-40B4-BE49-F238E27FC236}">
                      <a16:creationId xmlns:a16="http://schemas.microsoft.com/office/drawing/2014/main" id="{8C54922E-42EE-224E-AE3D-AE3740C84D8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44008" y="6313812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8" name="グループ化 927">
                <a:extLst>
                  <a:ext uri="{FF2B5EF4-FFF2-40B4-BE49-F238E27FC236}">
                    <a16:creationId xmlns:a16="http://schemas.microsoft.com/office/drawing/2014/main" id="{D07F2084-6105-244B-874F-74D332613365}"/>
                  </a:ext>
                </a:extLst>
              </p:cNvPr>
              <p:cNvGrpSpPr/>
              <p:nvPr/>
            </p:nvGrpSpPr>
            <p:grpSpPr>
              <a:xfrm>
                <a:off x="7942133" y="6094212"/>
                <a:ext cx="122970" cy="122969"/>
                <a:chOff x="7513578" y="6101681"/>
                <a:chExt cx="122970" cy="122969"/>
              </a:xfrm>
            </p:grpSpPr>
            <p:sp>
              <p:nvSpPr>
                <p:cNvPr id="949" name="円/楕円 125">
                  <a:extLst>
                    <a:ext uri="{FF2B5EF4-FFF2-40B4-BE49-F238E27FC236}">
                      <a16:creationId xmlns:a16="http://schemas.microsoft.com/office/drawing/2014/main" id="{1D0E33E7-4B55-064B-8425-CABC35D3DD39}"/>
                    </a:ext>
                  </a:extLst>
                </p:cNvPr>
                <p:cNvSpPr/>
                <p:nvPr/>
              </p:nvSpPr>
              <p:spPr bwMode="auto">
                <a:xfrm>
                  <a:off x="7513578" y="6101681"/>
                  <a:ext cx="122970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50" name="円/楕円 97">
                  <a:extLst>
                    <a:ext uri="{FF2B5EF4-FFF2-40B4-BE49-F238E27FC236}">
                      <a16:creationId xmlns:a16="http://schemas.microsoft.com/office/drawing/2014/main" id="{DBC193BD-3383-0745-9BD1-FF4222057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530686" y="6118789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29" name="グループ化 928">
                <a:extLst>
                  <a:ext uri="{FF2B5EF4-FFF2-40B4-BE49-F238E27FC236}">
                    <a16:creationId xmlns:a16="http://schemas.microsoft.com/office/drawing/2014/main" id="{4A8B8928-DDF6-8142-85C2-CA6E9941EC09}"/>
                  </a:ext>
                </a:extLst>
              </p:cNvPr>
              <p:cNvGrpSpPr/>
              <p:nvPr/>
            </p:nvGrpSpPr>
            <p:grpSpPr>
              <a:xfrm>
                <a:off x="7667373" y="6458657"/>
                <a:ext cx="122969" cy="122969"/>
                <a:chOff x="7586299" y="6602216"/>
                <a:chExt cx="122969" cy="122969"/>
              </a:xfrm>
            </p:grpSpPr>
            <p:sp>
              <p:nvSpPr>
                <p:cNvPr id="947" name="円/楕円 183">
                  <a:extLst>
                    <a:ext uri="{FF2B5EF4-FFF2-40B4-BE49-F238E27FC236}">
                      <a16:creationId xmlns:a16="http://schemas.microsoft.com/office/drawing/2014/main" id="{08237AF1-D6B2-9748-8048-DBC4BE33DAC2}"/>
                    </a:ext>
                  </a:extLst>
                </p:cNvPr>
                <p:cNvSpPr/>
                <p:nvPr/>
              </p:nvSpPr>
              <p:spPr bwMode="auto">
                <a:xfrm>
                  <a:off x="7586299" y="6602216"/>
                  <a:ext cx="122969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8" name="円/楕円 97">
                  <a:extLst>
                    <a:ext uri="{FF2B5EF4-FFF2-40B4-BE49-F238E27FC236}">
                      <a16:creationId xmlns:a16="http://schemas.microsoft.com/office/drawing/2014/main" id="{CFBB42BF-9A4E-0241-A929-AF794245B1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03407" y="6619324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30" name="グループ化 929">
                <a:extLst>
                  <a:ext uri="{FF2B5EF4-FFF2-40B4-BE49-F238E27FC236}">
                    <a16:creationId xmlns:a16="http://schemas.microsoft.com/office/drawing/2014/main" id="{67325F94-340C-B14E-AEA2-AE22319F300C}"/>
                  </a:ext>
                </a:extLst>
              </p:cNvPr>
              <p:cNvGrpSpPr/>
              <p:nvPr/>
            </p:nvGrpSpPr>
            <p:grpSpPr>
              <a:xfrm>
                <a:off x="7443703" y="5835932"/>
                <a:ext cx="122970" cy="122969"/>
                <a:chOff x="7794222" y="6418680"/>
                <a:chExt cx="122970" cy="122969"/>
              </a:xfrm>
            </p:grpSpPr>
            <p:sp>
              <p:nvSpPr>
                <p:cNvPr id="945" name="円/楕円 183">
                  <a:extLst>
                    <a:ext uri="{FF2B5EF4-FFF2-40B4-BE49-F238E27FC236}">
                      <a16:creationId xmlns:a16="http://schemas.microsoft.com/office/drawing/2014/main" id="{7F701403-02E7-C940-A146-7F3A161598D9}"/>
                    </a:ext>
                  </a:extLst>
                </p:cNvPr>
                <p:cNvSpPr/>
                <p:nvPr/>
              </p:nvSpPr>
              <p:spPr bwMode="auto">
                <a:xfrm>
                  <a:off x="7794222" y="6418680"/>
                  <a:ext cx="122970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6" name="円/楕円 97">
                  <a:extLst>
                    <a:ext uri="{FF2B5EF4-FFF2-40B4-BE49-F238E27FC236}">
                      <a16:creationId xmlns:a16="http://schemas.microsoft.com/office/drawing/2014/main" id="{71D09032-0245-0741-8AC0-79C387D7553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811330" y="6435788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31" name="グループ化 930">
                <a:extLst>
                  <a:ext uri="{FF2B5EF4-FFF2-40B4-BE49-F238E27FC236}">
                    <a16:creationId xmlns:a16="http://schemas.microsoft.com/office/drawing/2014/main" id="{BB435568-66EA-1D40-8A58-91358E4ED868}"/>
                  </a:ext>
                </a:extLst>
              </p:cNvPr>
              <p:cNvGrpSpPr/>
              <p:nvPr/>
            </p:nvGrpSpPr>
            <p:grpSpPr>
              <a:xfrm>
                <a:off x="7540015" y="6017315"/>
                <a:ext cx="122970" cy="122969"/>
                <a:chOff x="8030462" y="6408249"/>
                <a:chExt cx="122970" cy="122969"/>
              </a:xfrm>
            </p:grpSpPr>
            <p:sp>
              <p:nvSpPr>
                <p:cNvPr id="943" name="円/楕円 174">
                  <a:extLst>
                    <a:ext uri="{FF2B5EF4-FFF2-40B4-BE49-F238E27FC236}">
                      <a16:creationId xmlns:a16="http://schemas.microsoft.com/office/drawing/2014/main" id="{6CF43354-4FE3-E74F-BB43-B9267930C45D}"/>
                    </a:ext>
                  </a:extLst>
                </p:cNvPr>
                <p:cNvSpPr/>
                <p:nvPr/>
              </p:nvSpPr>
              <p:spPr bwMode="auto">
                <a:xfrm>
                  <a:off x="8030462" y="6408249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4" name="円/楕円 97">
                  <a:extLst>
                    <a:ext uri="{FF2B5EF4-FFF2-40B4-BE49-F238E27FC236}">
                      <a16:creationId xmlns:a16="http://schemas.microsoft.com/office/drawing/2014/main" id="{C0ED29B1-8EA3-E64D-96B7-2F68089EB07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47571" y="6425357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32" name="グループ化 931">
                <a:extLst>
                  <a:ext uri="{FF2B5EF4-FFF2-40B4-BE49-F238E27FC236}">
                    <a16:creationId xmlns:a16="http://schemas.microsoft.com/office/drawing/2014/main" id="{A35018C1-9EA5-FC41-8936-5F5E8A0B4E5A}"/>
                  </a:ext>
                </a:extLst>
              </p:cNvPr>
              <p:cNvGrpSpPr/>
              <p:nvPr/>
            </p:nvGrpSpPr>
            <p:grpSpPr>
              <a:xfrm>
                <a:off x="7813789" y="6518922"/>
                <a:ext cx="122970" cy="122969"/>
                <a:chOff x="8030462" y="6408249"/>
                <a:chExt cx="122970" cy="122969"/>
              </a:xfrm>
            </p:grpSpPr>
            <p:sp>
              <p:nvSpPr>
                <p:cNvPr id="941" name="円/楕円 174">
                  <a:extLst>
                    <a:ext uri="{FF2B5EF4-FFF2-40B4-BE49-F238E27FC236}">
                      <a16:creationId xmlns:a16="http://schemas.microsoft.com/office/drawing/2014/main" id="{3922834B-E31A-F545-899D-0077A50234A1}"/>
                    </a:ext>
                  </a:extLst>
                </p:cNvPr>
                <p:cNvSpPr/>
                <p:nvPr/>
              </p:nvSpPr>
              <p:spPr bwMode="auto">
                <a:xfrm>
                  <a:off x="8030462" y="6408249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2" name="円/楕円 97">
                  <a:extLst>
                    <a:ext uri="{FF2B5EF4-FFF2-40B4-BE49-F238E27FC236}">
                      <a16:creationId xmlns:a16="http://schemas.microsoft.com/office/drawing/2014/main" id="{B4C51BC7-13D6-0B48-8C8B-A2ED78A404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8047571" y="6425357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sp>
            <p:nvSpPr>
              <p:cNvPr id="933" name="円/楕円 186">
                <a:extLst>
                  <a:ext uri="{FF2B5EF4-FFF2-40B4-BE49-F238E27FC236}">
                    <a16:creationId xmlns:a16="http://schemas.microsoft.com/office/drawing/2014/main" id="{A520FBB5-9F20-5B49-B74B-4E1B52AAA643}"/>
                  </a:ext>
                </a:extLst>
              </p:cNvPr>
              <p:cNvSpPr/>
              <p:nvPr/>
            </p:nvSpPr>
            <p:spPr bwMode="auto">
              <a:xfrm>
                <a:off x="7284973" y="6570570"/>
                <a:ext cx="122970" cy="122969"/>
              </a:xfrm>
              <a:prstGeom prst="ellipse">
                <a:avLst/>
              </a:prstGeom>
              <a:solidFill>
                <a:srgbClr val="FF0000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charset="0"/>
                </a:endParaRPr>
              </a:p>
            </p:txBody>
          </p:sp>
          <p:sp>
            <p:nvSpPr>
              <p:cNvPr id="934" name="円/楕円 97">
                <a:extLst>
                  <a:ext uri="{FF2B5EF4-FFF2-40B4-BE49-F238E27FC236}">
                    <a16:creationId xmlns:a16="http://schemas.microsoft.com/office/drawing/2014/main" id="{782B908D-8484-5C4D-9EB8-B270801B3F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302081" y="6587678"/>
                <a:ext cx="45373" cy="45372"/>
              </a:xfrm>
              <a:prstGeom prst="ellipse">
                <a:avLst/>
              </a:prstGeom>
              <a:solidFill>
                <a:sysClr val="window" lastClr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defTabSz="914400" eaLnBrk="1" fontAlgn="auto" latinLnBrk="0" hangingPunct="1">
                  <a:lnSpc>
                    <a:spcPct val="80000"/>
                  </a:lnSpc>
                  <a:spcBef>
                    <a:spcPct val="2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ja-JP" altLang="en-US" sz="12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endParaRPr>
              </a:p>
            </p:txBody>
          </p:sp>
          <p:grpSp>
            <p:nvGrpSpPr>
              <p:cNvPr id="935" name="グループ化 934">
                <a:extLst>
                  <a:ext uri="{FF2B5EF4-FFF2-40B4-BE49-F238E27FC236}">
                    <a16:creationId xmlns:a16="http://schemas.microsoft.com/office/drawing/2014/main" id="{A169C9B4-A7FD-8447-8B6A-B0D178A5496F}"/>
                  </a:ext>
                </a:extLst>
              </p:cNvPr>
              <p:cNvGrpSpPr/>
              <p:nvPr/>
            </p:nvGrpSpPr>
            <p:grpSpPr>
              <a:xfrm>
                <a:off x="7334456" y="6669533"/>
                <a:ext cx="122969" cy="122969"/>
                <a:chOff x="7667530" y="6669618"/>
                <a:chExt cx="122969" cy="122969"/>
              </a:xfrm>
            </p:grpSpPr>
            <p:sp>
              <p:nvSpPr>
                <p:cNvPr id="939" name="円/楕円 165">
                  <a:extLst>
                    <a:ext uri="{FF2B5EF4-FFF2-40B4-BE49-F238E27FC236}">
                      <a16:creationId xmlns:a16="http://schemas.microsoft.com/office/drawing/2014/main" id="{C2318B74-4AB2-6E40-8AE9-48B50E907FA0}"/>
                    </a:ext>
                  </a:extLst>
                </p:cNvPr>
                <p:cNvSpPr/>
                <p:nvPr/>
              </p:nvSpPr>
              <p:spPr bwMode="auto">
                <a:xfrm>
                  <a:off x="7667530" y="6669618"/>
                  <a:ext cx="122969" cy="122969"/>
                </a:xfrm>
                <a:prstGeom prst="ellipse">
                  <a:avLst/>
                </a:prstGeom>
                <a:solidFill>
                  <a:srgbClr val="0000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40" name="円/楕円 97">
                  <a:extLst>
                    <a:ext uri="{FF2B5EF4-FFF2-40B4-BE49-F238E27FC236}">
                      <a16:creationId xmlns:a16="http://schemas.microsoft.com/office/drawing/2014/main" id="{D66EBACA-C1E7-174B-BC31-3FE86C4194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684638" y="6686726"/>
                  <a:ext cx="45372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  <p:grpSp>
            <p:nvGrpSpPr>
              <p:cNvPr id="936" name="グループ化 935">
                <a:extLst>
                  <a:ext uri="{FF2B5EF4-FFF2-40B4-BE49-F238E27FC236}">
                    <a16:creationId xmlns:a16="http://schemas.microsoft.com/office/drawing/2014/main" id="{E0477393-8CC1-5C4D-82B0-C9EE5549048E}"/>
                  </a:ext>
                </a:extLst>
              </p:cNvPr>
              <p:cNvGrpSpPr/>
              <p:nvPr/>
            </p:nvGrpSpPr>
            <p:grpSpPr>
              <a:xfrm>
                <a:off x="7361088" y="6572358"/>
                <a:ext cx="122970" cy="122969"/>
                <a:chOff x="7684904" y="6450625"/>
                <a:chExt cx="122970" cy="122969"/>
              </a:xfrm>
            </p:grpSpPr>
            <p:sp>
              <p:nvSpPr>
                <p:cNvPr id="937" name="円/楕円 168">
                  <a:extLst>
                    <a:ext uri="{FF2B5EF4-FFF2-40B4-BE49-F238E27FC236}">
                      <a16:creationId xmlns:a16="http://schemas.microsoft.com/office/drawing/2014/main" id="{68F22468-89E1-8242-A2E1-56C8E6F7D97B}"/>
                    </a:ext>
                  </a:extLst>
                </p:cNvPr>
                <p:cNvSpPr/>
                <p:nvPr/>
              </p:nvSpPr>
              <p:spPr bwMode="auto">
                <a:xfrm>
                  <a:off x="7684904" y="6450625"/>
                  <a:ext cx="122970" cy="122969"/>
                </a:xfrm>
                <a:prstGeom prst="ellipse">
                  <a:avLst/>
                </a:prstGeom>
                <a:solidFill>
                  <a:srgbClr val="FF0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charset="0"/>
                  </a:endParaRPr>
                </a:p>
              </p:txBody>
            </p:sp>
            <p:sp>
              <p:nvSpPr>
                <p:cNvPr id="938" name="円/楕円 97">
                  <a:extLst>
                    <a:ext uri="{FF2B5EF4-FFF2-40B4-BE49-F238E27FC236}">
                      <a16:creationId xmlns:a16="http://schemas.microsoft.com/office/drawing/2014/main" id="{B23D8114-6581-1742-8FD4-C3F4AB8AEB2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7702012" y="6467733"/>
                  <a:ext cx="45373" cy="45372"/>
                </a:xfrm>
                <a:prstGeom prst="ellipse">
                  <a:avLst/>
                </a:prstGeom>
                <a:solidFill>
                  <a:sysClr val="window" lastClr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marL="0" marR="0" lvl="0" indent="0" defTabSz="914400" eaLnBrk="1" fontAlgn="auto" latinLnBrk="0" hangingPunct="1">
                    <a:lnSpc>
                      <a:spcPct val="80000"/>
                    </a:lnSpc>
                    <a:spcBef>
                      <a:spcPct val="2000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ja-JP" altLang="en-US" sz="1200" b="0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endParaRPr>
                </a:p>
              </p:txBody>
            </p:sp>
          </p:grpSp>
        </p:grpSp>
        <p:cxnSp>
          <p:nvCxnSpPr>
            <p:cNvPr id="3" name="直線コネクタ 2">
              <a:extLst>
                <a:ext uri="{FF2B5EF4-FFF2-40B4-BE49-F238E27FC236}">
                  <a16:creationId xmlns:a16="http://schemas.microsoft.com/office/drawing/2014/main" id="{57722CE7-A1A8-5D4F-9CB3-3BF2B808762F}"/>
                </a:ext>
              </a:extLst>
            </p:cNvPr>
            <p:cNvCxnSpPr/>
            <p:nvPr/>
          </p:nvCxnSpPr>
          <p:spPr bwMode="auto">
            <a:xfrm>
              <a:off x="4586042" y="2728029"/>
              <a:ext cx="0" cy="1165705"/>
            </a:xfrm>
            <a:prstGeom prst="line">
              <a:avLst/>
            </a:prstGeom>
            <a:solidFill>
              <a:schemeClr val="accent1"/>
            </a:solidFill>
            <a:ln w="508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1318" name="正方形/長方形 1317">
            <a:extLst>
              <a:ext uri="{FF2B5EF4-FFF2-40B4-BE49-F238E27FC236}">
                <a16:creationId xmlns:a16="http://schemas.microsoft.com/office/drawing/2014/main" id="{86F09393-6436-564A-9F6A-320670A5D1FB}"/>
              </a:ext>
            </a:extLst>
          </p:cNvPr>
          <p:cNvSpPr/>
          <p:nvPr/>
        </p:nvSpPr>
        <p:spPr>
          <a:xfrm>
            <a:off x="54265" y="3992475"/>
            <a:ext cx="89644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>
              <a:buFont typeface="Wingdings" pitchFamily="2" charset="2"/>
              <a:buChar char="l"/>
            </a:pPr>
            <a:r>
              <a:rPr lang="en-US" altLang="ja-JP" sz="2800" b="1" u="sng" dirty="0"/>
              <a:t>Accelerator-based Method</a:t>
            </a:r>
            <a:r>
              <a:rPr lang="en-US" altLang="ja-JP" sz="2800" b="1" dirty="0"/>
              <a:t>: </a:t>
            </a:r>
          </a:p>
          <a:p>
            <a:pPr lvl="1"/>
            <a:r>
              <a:rPr lang="en-US" altLang="ja-JP" sz="2000" dirty="0"/>
              <a:t>  Produced by</a:t>
            </a:r>
            <a:r>
              <a:rPr lang="en-US" altLang="ja-JP" sz="2000" b="1" dirty="0"/>
              <a:t> </a:t>
            </a:r>
            <a:r>
              <a:rPr lang="en-US" altLang="ja-JP" sz="2800" b="1" dirty="0"/>
              <a:t>charged particle induced reactions</a:t>
            </a:r>
            <a:endParaRPr lang="en-US" altLang="ja-JP" sz="2000" b="1" dirty="0"/>
          </a:p>
        </p:txBody>
      </p:sp>
      <p:grpSp>
        <p:nvGrpSpPr>
          <p:cNvPr id="1319" name="グループ化 1318">
            <a:extLst>
              <a:ext uri="{FF2B5EF4-FFF2-40B4-BE49-F238E27FC236}">
                <a16:creationId xmlns:a16="http://schemas.microsoft.com/office/drawing/2014/main" id="{3F04A4E8-2D81-264D-869D-AEC0F565F775}"/>
              </a:ext>
            </a:extLst>
          </p:cNvPr>
          <p:cNvGrpSpPr/>
          <p:nvPr/>
        </p:nvGrpSpPr>
        <p:grpSpPr>
          <a:xfrm>
            <a:off x="2244502" y="4986667"/>
            <a:ext cx="4001723" cy="1585381"/>
            <a:chOff x="140713" y="4627489"/>
            <a:chExt cx="4478611" cy="1774313"/>
          </a:xfrm>
        </p:grpSpPr>
        <p:sp>
          <p:nvSpPr>
            <p:cNvPr id="1320" name="涙形 1319">
              <a:extLst>
                <a:ext uri="{FF2B5EF4-FFF2-40B4-BE49-F238E27FC236}">
                  <a16:creationId xmlns:a16="http://schemas.microsoft.com/office/drawing/2014/main" id="{A921B8AF-B966-A647-86F8-56FA566F7236}"/>
                </a:ext>
              </a:extLst>
            </p:cNvPr>
            <p:cNvSpPr/>
            <p:nvPr/>
          </p:nvSpPr>
          <p:spPr bwMode="auto">
            <a:xfrm>
              <a:off x="186926" y="4745620"/>
              <a:ext cx="1656183" cy="1656182"/>
            </a:xfrm>
            <a:prstGeom prst="teardrop">
              <a:avLst/>
            </a:prstGeom>
            <a:solidFill>
              <a:srgbClr val="FF5050"/>
            </a:solidFill>
            <a:ln w="190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ja-JP" altLang="en-US" sz="16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21" name="テキスト ボックス 1320">
              <a:extLst>
                <a:ext uri="{FF2B5EF4-FFF2-40B4-BE49-F238E27FC236}">
                  <a16:creationId xmlns:a16="http://schemas.microsoft.com/office/drawing/2014/main" id="{D57894BA-A913-B047-9F63-651B28099632}"/>
                </a:ext>
              </a:extLst>
            </p:cNvPr>
            <p:cNvSpPr txBox="1"/>
            <p:nvPr/>
          </p:nvSpPr>
          <p:spPr>
            <a:xfrm>
              <a:off x="140713" y="5178408"/>
              <a:ext cx="1737471" cy="71985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b="1">
                  <a:solidFill>
                    <a:schemeClr val="bg1"/>
                  </a:solidFill>
                </a:rPr>
                <a:t>Proton</a:t>
              </a:r>
            </a:p>
            <a:p>
              <a:pPr algn="ctr">
                <a:defRPr/>
              </a:pPr>
              <a:r>
                <a:rPr lang="en-US" altLang="ja-JP" b="1">
                  <a:solidFill>
                    <a:schemeClr val="bg1"/>
                  </a:solidFill>
                </a:rPr>
                <a:t>Accelerator</a:t>
              </a:r>
              <a:endParaRPr lang="ja-JP" altLang="en-US" b="1">
                <a:solidFill>
                  <a:schemeClr val="bg1"/>
                </a:solidFill>
              </a:endParaRPr>
            </a:p>
          </p:txBody>
        </p:sp>
        <p:sp>
          <p:nvSpPr>
            <p:cNvPr id="1322" name="右矢印 1321">
              <a:extLst>
                <a:ext uri="{FF2B5EF4-FFF2-40B4-BE49-F238E27FC236}">
                  <a16:creationId xmlns:a16="http://schemas.microsoft.com/office/drawing/2014/main" id="{EDD1526E-AC34-4441-B46B-FAF95979D4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16987" y="5133937"/>
              <a:ext cx="592978" cy="190873"/>
            </a:xfrm>
            <a:prstGeom prst="rightArrow">
              <a:avLst>
                <a:gd name="adj1" fmla="val 50000"/>
                <a:gd name="adj2" fmla="val 80946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 sz="1600"/>
            </a:p>
          </p:txBody>
        </p:sp>
        <p:sp>
          <p:nvSpPr>
            <p:cNvPr id="1323" name="円/楕円 25">
              <a:extLst>
                <a:ext uri="{FF2B5EF4-FFF2-40B4-BE49-F238E27FC236}">
                  <a16:creationId xmlns:a16="http://schemas.microsoft.com/office/drawing/2014/main" id="{9E21652C-1384-DB4D-8B7C-6B06066ED20A}"/>
                </a:ext>
              </a:extLst>
            </p:cNvPr>
            <p:cNvSpPr/>
            <p:nvPr/>
          </p:nvSpPr>
          <p:spPr bwMode="auto">
            <a:xfrm>
              <a:off x="2949239" y="5114850"/>
              <a:ext cx="220140" cy="220139"/>
            </a:xfrm>
            <a:prstGeom prst="ellipse">
              <a:avLst/>
            </a:prstGeom>
            <a:solidFill>
              <a:srgbClr val="FF0000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75000"/>
                </a:prstClr>
              </a:outerShdw>
            </a:effec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ja-JP" altLang="en-US" sz="1600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324" name="円/楕円 97">
              <a:extLst>
                <a:ext uri="{FF2B5EF4-FFF2-40B4-BE49-F238E27FC236}">
                  <a16:creationId xmlns:a16="http://schemas.microsoft.com/office/drawing/2014/main" id="{67EFF11F-7359-9045-9B32-A6A274ED350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9866" y="5145477"/>
              <a:ext cx="81226" cy="8122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 sz="1600"/>
            </a:p>
          </p:txBody>
        </p:sp>
        <p:sp>
          <p:nvSpPr>
            <p:cNvPr id="1325" name="右矢印 99">
              <a:extLst>
                <a:ext uri="{FF2B5EF4-FFF2-40B4-BE49-F238E27FC236}">
                  <a16:creationId xmlns:a16="http://schemas.microsoft.com/office/drawing/2014/main" id="{EE652C5A-985C-9945-80CA-54FF5FDB87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0913" y="5127574"/>
              <a:ext cx="860717" cy="189601"/>
            </a:xfrm>
            <a:prstGeom prst="rightArrow">
              <a:avLst>
                <a:gd name="adj1" fmla="val 50000"/>
                <a:gd name="adj2" fmla="val 80945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 sz="1600"/>
            </a:p>
          </p:txBody>
        </p:sp>
        <p:sp>
          <p:nvSpPr>
            <p:cNvPr id="1326" name="テキスト ボックス 100">
              <a:extLst>
                <a:ext uri="{FF2B5EF4-FFF2-40B4-BE49-F238E27FC236}">
                  <a16:creationId xmlns:a16="http://schemas.microsoft.com/office/drawing/2014/main" id="{43365429-B44C-8148-A3DE-9F696FC6A76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71750" y="4627489"/>
              <a:ext cx="1775117" cy="4167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b="1">
                  <a:solidFill>
                    <a:srgbClr val="FF0000"/>
                  </a:solidFill>
                </a:rPr>
                <a:t>Protons</a:t>
              </a:r>
              <a:endParaRPr lang="ja-JP" altLang="en-US" b="1">
                <a:solidFill>
                  <a:srgbClr val="FF0000"/>
                </a:solidFill>
              </a:endParaRPr>
            </a:p>
          </p:txBody>
        </p:sp>
        <p:sp>
          <p:nvSpPr>
            <p:cNvPr id="1327" name="テキスト ボックス 114">
              <a:extLst>
                <a:ext uri="{FF2B5EF4-FFF2-40B4-BE49-F238E27FC236}">
                  <a16:creationId xmlns:a16="http://schemas.microsoft.com/office/drawing/2014/main" id="{A5B9B28A-9FC1-2949-ABBF-3340FA6DAE9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511356" y="5702549"/>
              <a:ext cx="1107968" cy="37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1600" baseline="30000"/>
                <a:t>18</a:t>
              </a:r>
              <a:r>
                <a:rPr lang="en-US" altLang="ja-JP" sz="1600"/>
                <a:t>O</a:t>
              </a:r>
              <a:endParaRPr lang="ja-JP" altLang="en-US" sz="1600"/>
            </a:p>
          </p:txBody>
        </p:sp>
      </p:grpSp>
      <p:sp>
        <p:nvSpPr>
          <p:cNvPr id="1328" name="正方形/長方形 1327">
            <a:extLst>
              <a:ext uri="{FF2B5EF4-FFF2-40B4-BE49-F238E27FC236}">
                <a16:creationId xmlns:a16="http://schemas.microsoft.com/office/drawing/2014/main" id="{777A9612-DF10-3F4D-85C1-6020E6BA0AE7}"/>
              </a:ext>
            </a:extLst>
          </p:cNvPr>
          <p:cNvSpPr/>
          <p:nvPr/>
        </p:nvSpPr>
        <p:spPr bwMode="auto">
          <a:xfrm>
            <a:off x="5675346" y="5179230"/>
            <a:ext cx="151766" cy="690463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31000">
                <a:schemeClr val="bg1"/>
              </a:gs>
              <a:gs pos="76000">
                <a:schemeClr val="accent1">
                  <a:lumMod val="50000"/>
                </a:schemeClr>
              </a:gs>
            </a:gsLst>
            <a:lin ang="5400000" scaled="0"/>
          </a:gra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8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sp>
        <p:nvSpPr>
          <p:cNvPr id="1329" name="テキスト ボックス 1328">
            <a:extLst>
              <a:ext uri="{FF2B5EF4-FFF2-40B4-BE49-F238E27FC236}">
                <a16:creationId xmlns:a16="http://schemas.microsoft.com/office/drawing/2014/main" id="{7B6D559F-8495-974B-9F91-684DDA7A2021}"/>
              </a:ext>
            </a:extLst>
          </p:cNvPr>
          <p:cNvSpPr txBox="1"/>
          <p:nvPr/>
        </p:nvSpPr>
        <p:spPr>
          <a:xfrm>
            <a:off x="3531105" y="6354017"/>
            <a:ext cx="2474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000" baseline="30000" dirty="0"/>
              <a:t>18</a:t>
            </a:r>
            <a:r>
              <a:rPr kumimoji="1" lang="en-US" altLang="ja-JP" sz="2000" dirty="0"/>
              <a:t>O + p </a:t>
            </a:r>
            <a:r>
              <a:rPr kumimoji="1" lang="ja-JP" altLang="en-US" sz="2000"/>
              <a:t>→ </a:t>
            </a:r>
            <a:r>
              <a:rPr kumimoji="1" lang="en-US" altLang="ja-JP" sz="2000" b="1" baseline="30000" dirty="0">
                <a:solidFill>
                  <a:srgbClr val="FF0000"/>
                </a:solidFill>
              </a:rPr>
              <a:t>18</a:t>
            </a:r>
            <a:r>
              <a:rPr kumimoji="1" lang="en-US" altLang="ja-JP" sz="2000" b="1" dirty="0">
                <a:solidFill>
                  <a:srgbClr val="FF0000"/>
                </a:solidFill>
              </a:rPr>
              <a:t>F</a:t>
            </a:r>
            <a:r>
              <a:rPr kumimoji="1" lang="en-US" altLang="ja-JP" sz="2000" dirty="0"/>
              <a:t> + n</a:t>
            </a:r>
            <a:endParaRPr kumimoji="1" lang="ja-JP" altLang="en-US" sz="2000"/>
          </a:p>
        </p:txBody>
      </p:sp>
    </p:spTree>
    <p:extLst>
      <p:ext uri="{BB962C8B-B14F-4D97-AF65-F5344CB8AC3E}">
        <p14:creationId xmlns:p14="http://schemas.microsoft.com/office/powerpoint/2010/main" val="4010181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8002D-B5B0-4BAC-B1F6-782DDCCE6D9C}" type="slidenum">
              <a:rPr kumimoji="1" lang="ja-JP" altLang="en-US" smtClean="0"/>
              <a:t>9</a:t>
            </a:fld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>
            <a:off x="2411760" y="93359"/>
            <a:ext cx="5688632" cy="432000"/>
          </a:xfrm>
          <a:prstGeom prst="rect">
            <a:avLst/>
          </a:prstGeom>
          <a:noFill/>
        </p:spPr>
        <p:txBody>
          <a:bodyPr wrap="square" lIns="0" tIns="0" rIns="0" bIns="0" rtlCol="0">
            <a:prstTxWarp prst="textPlain">
              <a:avLst/>
            </a:prstTxWarp>
            <a:spAutoFit/>
          </a:bodyPr>
          <a:lstStyle/>
          <a:p>
            <a:pPr algn="ctr"/>
            <a:r>
              <a:rPr lang="en" altLang="ja-JP" sz="2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ML in radiation metrology</a:t>
            </a:r>
            <a:endParaRPr kumimoji="1" lang="ja-JP" altLang="en-US" sz="2600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0" y="553917"/>
            <a:ext cx="9144000" cy="504000"/>
          </a:xfrm>
          <a:prstGeom prst="rect">
            <a:avLst/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altLang="ja-JP" sz="2800" dirty="0">
                <a:solidFill>
                  <a:srgbClr val="FFFFFF"/>
                </a:solidFill>
                <a:latin typeface="Helvetica" pitchFamily="2" charset="0"/>
                <a:cs typeface="Times New Roman" panose="02020603050405020304" pitchFamily="18" charset="0"/>
              </a:rPr>
              <a:t>ANN Neutron Spectrum Unfolding: Background</a:t>
            </a:r>
          </a:p>
        </p:txBody>
      </p:sp>
      <p:grpSp>
        <p:nvGrpSpPr>
          <p:cNvPr id="9" name="グループ化 8">
            <a:extLst>
              <a:ext uri="{FF2B5EF4-FFF2-40B4-BE49-F238E27FC236}">
                <a16:creationId xmlns:a16="http://schemas.microsoft.com/office/drawing/2014/main" id="{50EDC6BB-CAF0-5946-920F-1CF03B8B57F9}"/>
              </a:ext>
            </a:extLst>
          </p:cNvPr>
          <p:cNvGrpSpPr/>
          <p:nvPr/>
        </p:nvGrpSpPr>
        <p:grpSpPr>
          <a:xfrm>
            <a:off x="174778" y="1152587"/>
            <a:ext cx="8705885" cy="2130860"/>
            <a:chOff x="-1088767" y="215575"/>
            <a:chExt cx="10861103" cy="2658375"/>
          </a:xfrm>
        </p:grpSpPr>
        <p:grpSp>
          <p:nvGrpSpPr>
            <p:cNvPr id="10" name="グループ化 9">
              <a:extLst>
                <a:ext uri="{FF2B5EF4-FFF2-40B4-BE49-F238E27FC236}">
                  <a16:creationId xmlns:a16="http://schemas.microsoft.com/office/drawing/2014/main" id="{A6F58538-DC7C-0947-B806-6224A5B29A4D}"/>
                </a:ext>
              </a:extLst>
            </p:cNvPr>
            <p:cNvGrpSpPr/>
            <p:nvPr/>
          </p:nvGrpSpPr>
          <p:grpSpPr>
            <a:xfrm>
              <a:off x="-1088767" y="664746"/>
              <a:ext cx="2167600" cy="2066185"/>
              <a:chOff x="10947341" y="8432556"/>
              <a:chExt cx="2318735" cy="2210250"/>
            </a:xfrm>
            <a:effectLst>
              <a:outerShdw blurRad="50800" dist="38100" dir="2700000" algn="tl" rotWithShape="0">
                <a:prstClr val="black">
                  <a:alpha val="75000"/>
                </a:prstClr>
              </a:outerShdw>
            </a:effectLst>
          </p:grpSpPr>
          <p:sp>
            <p:nvSpPr>
              <p:cNvPr id="40" name="涙形 39">
                <a:extLst>
                  <a:ext uri="{FF2B5EF4-FFF2-40B4-BE49-F238E27FC236}">
                    <a16:creationId xmlns:a16="http://schemas.microsoft.com/office/drawing/2014/main" id="{328C97DE-70CD-8B42-80A0-E9532CE68493}"/>
                  </a:ext>
                </a:extLst>
              </p:cNvPr>
              <p:cNvSpPr/>
              <p:nvPr/>
            </p:nvSpPr>
            <p:spPr bwMode="auto">
              <a:xfrm>
                <a:off x="11009014" y="8432556"/>
                <a:ext cx="2210250" cy="2210250"/>
              </a:xfrm>
              <a:prstGeom prst="teardrop">
                <a:avLst/>
              </a:prstGeom>
              <a:solidFill>
                <a:srgbClr val="00B0F0"/>
              </a:solidFill>
              <a:ln w="19050" cap="flat" cmpd="sng" algn="ctr">
                <a:solidFill>
                  <a:srgbClr val="0070C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ja-JP" alt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41" name="テキスト ボックス 40">
                <a:extLst>
                  <a:ext uri="{FF2B5EF4-FFF2-40B4-BE49-F238E27FC236}">
                    <a16:creationId xmlns:a16="http://schemas.microsoft.com/office/drawing/2014/main" id="{B4C16DC5-67B0-5944-A2FD-000A8FC382C1}"/>
                  </a:ext>
                </a:extLst>
              </p:cNvPr>
              <p:cNvSpPr txBox="1"/>
              <p:nvPr/>
            </p:nvSpPr>
            <p:spPr>
              <a:xfrm>
                <a:off x="10947341" y="9010133"/>
                <a:ext cx="2318735" cy="9447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altLang="ja-JP" sz="2000" b="1" dirty="0">
                    <a:solidFill>
                      <a:schemeClr val="bg1"/>
                    </a:solidFill>
                  </a:rPr>
                  <a:t>Deuteron</a:t>
                </a:r>
              </a:p>
              <a:p>
                <a:pPr algn="ctr">
                  <a:defRPr/>
                </a:pPr>
                <a:r>
                  <a:rPr lang="en-US" altLang="ja-JP" sz="2000" b="1" dirty="0">
                    <a:solidFill>
                      <a:schemeClr val="bg1"/>
                    </a:solidFill>
                  </a:rPr>
                  <a:t>Accelerator</a:t>
                </a:r>
                <a:endParaRPr lang="ja-JP" altLang="en-US" sz="2000" b="1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11" name="グループ化 9">
              <a:extLst>
                <a:ext uri="{FF2B5EF4-FFF2-40B4-BE49-F238E27FC236}">
                  <a16:creationId xmlns:a16="http://schemas.microsoft.com/office/drawing/2014/main" id="{9225C386-6B1A-FA4B-A9EB-841CFC1CB6C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197549" y="804700"/>
              <a:ext cx="3430261" cy="2069250"/>
              <a:chOff x="12639599" y="8620559"/>
              <a:chExt cx="3429396" cy="2069834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77007F14-638B-8045-98F8-E3A7C720936D}"/>
                  </a:ext>
                </a:extLst>
              </p:cNvPr>
              <p:cNvSpPr/>
              <p:nvPr/>
            </p:nvSpPr>
            <p:spPr bwMode="auto">
              <a:xfrm>
                <a:off x="14196381" y="8620559"/>
                <a:ext cx="315832" cy="900365"/>
              </a:xfrm>
              <a:prstGeom prst="rect">
                <a:avLst/>
              </a:prstGeom>
              <a:solidFill>
                <a:srgbClr val="FF0000"/>
              </a:solidFill>
              <a:ln w="19050" cap="flat" cmpd="sng" algn="ctr">
                <a:solidFill>
                  <a:srgbClr val="A5002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ja-JP" altLang="en-US" sz="1200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9" name="テキスト ボックス 90">
                <a:extLst>
                  <a:ext uri="{FF2B5EF4-FFF2-40B4-BE49-F238E27FC236}">
                    <a16:creationId xmlns:a16="http://schemas.microsoft.com/office/drawing/2014/main" id="{CEA9CFCC-7A1A-3E43-A7A8-D95929CFA7D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639599" y="9614975"/>
                <a:ext cx="3429396" cy="1075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dirty="0">
                    <a:solidFill>
                      <a:srgbClr val="FF0000"/>
                    </a:solidFill>
                  </a:rPr>
                  <a:t>Neutron</a:t>
                </a:r>
              </a:p>
              <a:p>
                <a:pPr algn="ctr"/>
                <a:r>
                  <a:rPr lang="en-US" altLang="ja-JP" dirty="0">
                    <a:solidFill>
                      <a:srgbClr val="FF0000"/>
                    </a:solidFill>
                  </a:rPr>
                  <a:t>Converter</a:t>
                </a:r>
              </a:p>
              <a:p>
                <a:pPr algn="ctr"/>
                <a:r>
                  <a:rPr lang="en-US" altLang="ja-JP" sz="1400" dirty="0">
                    <a:solidFill>
                      <a:schemeClr val="tx1"/>
                    </a:solidFill>
                  </a:rPr>
                  <a:t>Thick target made of C or Be</a:t>
                </a:r>
                <a:endParaRPr lang="ja-JP" altLang="en-US" sz="1400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2" name="右矢印 11">
              <a:extLst>
                <a:ext uri="{FF2B5EF4-FFF2-40B4-BE49-F238E27FC236}">
                  <a16:creationId xmlns:a16="http://schemas.microsoft.com/office/drawing/2014/main" id="{2EADB3E3-9C31-C64A-B271-5631AB0CDD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73821" y="1149195"/>
              <a:ext cx="739775" cy="238125"/>
            </a:xfrm>
            <a:prstGeom prst="rightArrow">
              <a:avLst>
                <a:gd name="adj1" fmla="val 50000"/>
                <a:gd name="adj2" fmla="val 80946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/>
            </a:p>
          </p:txBody>
        </p:sp>
        <p:grpSp>
          <p:nvGrpSpPr>
            <p:cNvPr id="13" name="グループ化 12">
              <a:extLst>
                <a:ext uri="{FF2B5EF4-FFF2-40B4-BE49-F238E27FC236}">
                  <a16:creationId xmlns:a16="http://schemas.microsoft.com/office/drawing/2014/main" id="{9A1CF30A-1782-9042-9045-CD654560C41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415034" y="1125383"/>
              <a:ext cx="274637" cy="274637"/>
              <a:chOff x="18083968" y="8820378"/>
              <a:chExt cx="1095433" cy="1095433"/>
            </a:xfrm>
          </p:grpSpPr>
          <p:sp>
            <p:nvSpPr>
              <p:cNvPr id="36" name="円/楕円 32">
                <a:extLst>
                  <a:ext uri="{FF2B5EF4-FFF2-40B4-BE49-F238E27FC236}">
                    <a16:creationId xmlns:a16="http://schemas.microsoft.com/office/drawing/2014/main" id="{33FC5FF8-A279-A945-96F6-A411E7EA0F14}"/>
                  </a:ext>
                </a:extLst>
              </p:cNvPr>
              <p:cNvSpPr/>
              <p:nvPr/>
            </p:nvSpPr>
            <p:spPr bwMode="auto">
              <a:xfrm>
                <a:off x="18083968" y="8820378"/>
                <a:ext cx="1095433" cy="1095433"/>
              </a:xfrm>
              <a:prstGeom prst="ellipse">
                <a:avLst/>
              </a:prstGeom>
              <a:solidFill>
                <a:srgbClr val="0000FF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75000"/>
                  </a:prstClr>
                </a:outerShdw>
              </a:effectLst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  <a:defRPr/>
                </a:pPr>
                <a:endParaRPr lang="ja-JP" altLang="en-US">
                  <a:latin typeface="Arial" charset="0"/>
                  <a:ea typeface="ＭＳ Ｐゴシック" charset="-128"/>
                </a:endParaRPr>
              </a:p>
            </p:txBody>
          </p:sp>
          <p:sp>
            <p:nvSpPr>
              <p:cNvPr id="37" name="円/楕円 97">
                <a:extLst>
                  <a:ext uri="{FF2B5EF4-FFF2-40B4-BE49-F238E27FC236}">
                    <a16:creationId xmlns:a16="http://schemas.microsoft.com/office/drawing/2014/main" id="{BF764845-03FF-5244-A6E4-E6E875C5440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8236369" y="8972779"/>
                <a:ext cx="404188" cy="40418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 algn="ctr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>
                  <a:lnSpc>
                    <a:spcPct val="80000"/>
                  </a:lnSpc>
                  <a:spcBef>
                    <a:spcPct val="20000"/>
                  </a:spcBef>
                </a:pPr>
                <a:endParaRPr lang="ja-JP" altLang="en-US"/>
              </a:p>
            </p:txBody>
          </p:sp>
        </p:grpSp>
        <p:sp>
          <p:nvSpPr>
            <p:cNvPr id="14" name="右矢印 99">
              <a:extLst>
                <a:ext uri="{FF2B5EF4-FFF2-40B4-BE49-F238E27FC236}">
                  <a16:creationId xmlns:a16="http://schemas.microsoft.com/office/drawing/2014/main" id="{2E6CFD89-9CCC-9547-B57C-DDADE84687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57088" y="1141257"/>
              <a:ext cx="1073795" cy="236538"/>
            </a:xfrm>
            <a:prstGeom prst="rightArrow">
              <a:avLst>
                <a:gd name="adj1" fmla="val 50000"/>
                <a:gd name="adj2" fmla="val 80945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/>
            </a:p>
          </p:txBody>
        </p:sp>
        <p:sp>
          <p:nvSpPr>
            <p:cNvPr id="15" name="テキスト ボックス 100">
              <a:extLst>
                <a:ext uri="{FF2B5EF4-FFF2-40B4-BE49-F238E27FC236}">
                  <a16:creationId xmlns:a16="http://schemas.microsoft.com/office/drawing/2014/main" id="{20A4CD57-99E5-3C44-AAE4-A558BBCBDF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45071" y="517371"/>
              <a:ext cx="2214563" cy="49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ja-JP" sz="2000" b="1" dirty="0">
                  <a:solidFill>
                    <a:srgbClr val="0000FF"/>
                  </a:solidFill>
                </a:rPr>
                <a:t>Deuterons</a:t>
              </a:r>
              <a:endParaRPr lang="ja-JP" altLang="en-US" sz="2000" b="1" dirty="0">
                <a:solidFill>
                  <a:srgbClr val="0000FF"/>
                </a:solidFill>
              </a:endParaRPr>
            </a:p>
          </p:txBody>
        </p:sp>
        <p:grpSp>
          <p:nvGrpSpPr>
            <p:cNvPr id="16" name="グループ化 14">
              <a:extLst>
                <a:ext uri="{FF2B5EF4-FFF2-40B4-BE49-F238E27FC236}">
                  <a16:creationId xmlns:a16="http://schemas.microsoft.com/office/drawing/2014/main" id="{8D9870DF-E535-E942-B5EB-19007456166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253359" y="731683"/>
              <a:ext cx="1428750" cy="1081087"/>
              <a:chOff x="16277451" y="8438608"/>
              <a:chExt cx="1428460" cy="1082374"/>
            </a:xfrm>
          </p:grpSpPr>
          <p:grpSp>
            <p:nvGrpSpPr>
              <p:cNvPr id="23" name="グループ化 101">
                <a:extLst>
                  <a:ext uri="{FF2B5EF4-FFF2-40B4-BE49-F238E27FC236}">
                    <a16:creationId xmlns:a16="http://schemas.microsoft.com/office/drawing/2014/main" id="{A2148187-6494-5E4B-9443-BA83961DF79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488972" y="8869244"/>
                <a:ext cx="216939" cy="216939"/>
                <a:chOff x="18083968" y="8820378"/>
                <a:chExt cx="1095433" cy="1095433"/>
              </a:xfrm>
            </p:grpSpPr>
            <p:sp>
              <p:nvSpPr>
                <p:cNvPr id="34" name="円/楕円 30">
                  <a:extLst>
                    <a:ext uri="{FF2B5EF4-FFF2-40B4-BE49-F238E27FC236}">
                      <a16:creationId xmlns:a16="http://schemas.microsoft.com/office/drawing/2014/main" id="{2BB2AFC9-3D3C-D84C-A71E-B12C99A340B1}"/>
                    </a:ext>
                  </a:extLst>
                </p:cNvPr>
                <p:cNvSpPr/>
                <p:nvPr/>
              </p:nvSpPr>
              <p:spPr bwMode="auto">
                <a:xfrm>
                  <a:off x="18081419" y="8820823"/>
                  <a:ext cx="1097982" cy="1091485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defRPr/>
                  </a:pPr>
                  <a:endParaRPr lang="ja-JP" alt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5" name="円/楕円 104">
                  <a:extLst>
                    <a:ext uri="{FF2B5EF4-FFF2-40B4-BE49-F238E27FC236}">
                      <a16:creationId xmlns:a16="http://schemas.microsoft.com/office/drawing/2014/main" id="{B8E3522E-A407-804B-AE64-9E54B5058F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36369" y="8972779"/>
                  <a:ext cx="404188" cy="4041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ja-JP" altLang="en-US"/>
                </a:p>
              </p:txBody>
            </p:sp>
          </p:grpSp>
          <p:grpSp>
            <p:nvGrpSpPr>
              <p:cNvPr id="24" name="グループ化 13">
                <a:extLst>
                  <a:ext uri="{FF2B5EF4-FFF2-40B4-BE49-F238E27FC236}">
                    <a16:creationId xmlns:a16="http://schemas.microsoft.com/office/drawing/2014/main" id="{0B38945C-2C44-C64D-8893-55D34B7C90E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6277451" y="8602871"/>
                <a:ext cx="1177116" cy="749090"/>
                <a:chOff x="15779391" y="8607995"/>
                <a:chExt cx="1177116" cy="749090"/>
              </a:xfrm>
            </p:grpSpPr>
            <p:sp>
              <p:nvSpPr>
                <p:cNvPr id="31" name="右矢印 105">
                  <a:extLst>
                    <a:ext uri="{FF2B5EF4-FFF2-40B4-BE49-F238E27FC236}">
                      <a16:creationId xmlns:a16="http://schemas.microsoft.com/office/drawing/2014/main" id="{0137097F-0CED-CB48-8A5B-D971ACFE12E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-900000">
                  <a:off x="15782474" y="8607995"/>
                  <a:ext cx="1059864" cy="238584"/>
                </a:xfrm>
                <a:prstGeom prst="rightArrow">
                  <a:avLst>
                    <a:gd name="adj1" fmla="val 50000"/>
                    <a:gd name="adj2" fmla="val 80866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ja-JP" altLang="en-US"/>
                </a:p>
              </p:txBody>
            </p:sp>
            <p:sp>
              <p:nvSpPr>
                <p:cNvPr id="32" name="右矢印 106">
                  <a:extLst>
                    <a:ext uri="{FF2B5EF4-FFF2-40B4-BE49-F238E27FC236}">
                      <a16:creationId xmlns:a16="http://schemas.microsoft.com/office/drawing/2014/main" id="{F914C81F-E16E-E54A-BD1A-E25B4356D4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5814258" y="8863546"/>
                  <a:ext cx="1142249" cy="238584"/>
                </a:xfrm>
                <a:prstGeom prst="rightArrow">
                  <a:avLst>
                    <a:gd name="adj1" fmla="val 50000"/>
                    <a:gd name="adj2" fmla="val 80858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ja-JP" altLang="en-US"/>
                </a:p>
              </p:txBody>
            </p:sp>
            <p:sp>
              <p:nvSpPr>
                <p:cNvPr id="33" name="右矢印 107">
                  <a:extLst>
                    <a:ext uri="{FF2B5EF4-FFF2-40B4-BE49-F238E27FC236}">
                      <a16:creationId xmlns:a16="http://schemas.microsoft.com/office/drawing/2014/main" id="{04A8C517-4A19-854C-A1AA-A6902665213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 rot="900000">
                  <a:off x="15779391" y="9118501"/>
                  <a:ext cx="1059864" cy="238584"/>
                </a:xfrm>
                <a:prstGeom prst="rightArrow">
                  <a:avLst>
                    <a:gd name="adj1" fmla="val 50000"/>
                    <a:gd name="adj2" fmla="val 80866"/>
                  </a:avLst>
                </a:prstGeom>
                <a:solidFill>
                  <a:srgbClr val="FFC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19050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ja-JP" altLang="en-US"/>
                </a:p>
              </p:txBody>
            </p:sp>
          </p:grpSp>
          <p:grpSp>
            <p:nvGrpSpPr>
              <p:cNvPr id="25" name="グループ化 108">
                <a:extLst>
                  <a:ext uri="{FF2B5EF4-FFF2-40B4-BE49-F238E27FC236}">
                    <a16:creationId xmlns:a16="http://schemas.microsoft.com/office/drawing/2014/main" id="{95ED9EC9-E512-024D-BA1B-FE6FECBC101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71521" y="8438608"/>
                <a:ext cx="216939" cy="216939"/>
                <a:chOff x="18083968" y="8820378"/>
                <a:chExt cx="1095433" cy="1095433"/>
              </a:xfrm>
            </p:grpSpPr>
            <p:sp>
              <p:nvSpPr>
                <p:cNvPr id="29" name="円/楕円 25">
                  <a:extLst>
                    <a:ext uri="{FF2B5EF4-FFF2-40B4-BE49-F238E27FC236}">
                      <a16:creationId xmlns:a16="http://schemas.microsoft.com/office/drawing/2014/main" id="{6B163B07-17C6-E24A-9334-1DB0E8FA0F9A}"/>
                    </a:ext>
                  </a:extLst>
                </p:cNvPr>
                <p:cNvSpPr/>
                <p:nvPr/>
              </p:nvSpPr>
              <p:spPr bwMode="auto">
                <a:xfrm>
                  <a:off x="18081419" y="8820378"/>
                  <a:ext cx="1097982" cy="1091485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defRPr/>
                  </a:pPr>
                  <a:endParaRPr lang="ja-JP" alt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30" name="円/楕円 110">
                  <a:extLst>
                    <a:ext uri="{FF2B5EF4-FFF2-40B4-BE49-F238E27FC236}">
                      <a16:creationId xmlns:a16="http://schemas.microsoft.com/office/drawing/2014/main" id="{0EB2122E-E774-4B4D-819A-AE6561E709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36369" y="8972779"/>
                  <a:ext cx="404188" cy="4041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ja-JP" altLang="en-US"/>
                </a:p>
              </p:txBody>
            </p:sp>
          </p:grpSp>
          <p:grpSp>
            <p:nvGrpSpPr>
              <p:cNvPr id="26" name="グループ化 111">
                <a:extLst>
                  <a:ext uri="{FF2B5EF4-FFF2-40B4-BE49-F238E27FC236}">
                    <a16:creationId xmlns:a16="http://schemas.microsoft.com/office/drawing/2014/main" id="{8C1D50D2-8EB8-2D4B-8061-CC6AA725AE6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7371521" y="9304043"/>
                <a:ext cx="216939" cy="216939"/>
                <a:chOff x="18083968" y="8820378"/>
                <a:chExt cx="1095433" cy="1095433"/>
              </a:xfrm>
            </p:grpSpPr>
            <p:sp>
              <p:nvSpPr>
                <p:cNvPr id="27" name="円/楕円 23">
                  <a:extLst>
                    <a:ext uri="{FF2B5EF4-FFF2-40B4-BE49-F238E27FC236}">
                      <a16:creationId xmlns:a16="http://schemas.microsoft.com/office/drawing/2014/main" id="{48D2C201-0822-1543-ADD9-F8CFCEDBCA38}"/>
                    </a:ext>
                  </a:extLst>
                </p:cNvPr>
                <p:cNvSpPr/>
                <p:nvPr/>
              </p:nvSpPr>
              <p:spPr bwMode="auto">
                <a:xfrm>
                  <a:off x="18081419" y="8824326"/>
                  <a:ext cx="1097982" cy="1091485"/>
                </a:xfrm>
                <a:prstGeom prst="ellipse">
                  <a:avLst/>
                </a:prstGeom>
                <a:solidFill>
                  <a:srgbClr val="FFC0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>
                  <a:outerShdw blurRad="50800" dist="38100" dir="2700000" algn="tl" rotWithShape="0">
                    <a:prstClr val="black">
                      <a:alpha val="75000"/>
                    </a:prstClr>
                  </a:outerShdw>
                </a:effec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  <a:defRPr/>
                  </a:pPr>
                  <a:endParaRPr lang="ja-JP" altLang="en-US">
                    <a:latin typeface="Arial" charset="0"/>
                    <a:ea typeface="ＭＳ Ｐゴシック" charset="-128"/>
                  </a:endParaRPr>
                </a:p>
              </p:txBody>
            </p:sp>
            <p:sp>
              <p:nvSpPr>
                <p:cNvPr id="28" name="円/楕円 113">
                  <a:extLst>
                    <a:ext uri="{FF2B5EF4-FFF2-40B4-BE49-F238E27FC236}">
                      <a16:creationId xmlns:a16="http://schemas.microsoft.com/office/drawing/2014/main" id="{F29D6118-3909-C94A-AE67-BBC22E3198B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18236369" y="8972779"/>
                  <a:ext cx="404188" cy="404188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 algn="ctr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1" hangingPunct="1">
                    <a:lnSpc>
                      <a:spcPct val="80000"/>
                    </a:lnSpc>
                    <a:spcBef>
                      <a:spcPct val="20000"/>
                    </a:spcBef>
                  </a:pPr>
                  <a:endParaRPr lang="ja-JP" altLang="en-US"/>
                </a:p>
              </p:txBody>
            </p:sp>
          </p:grpSp>
        </p:grpSp>
        <p:sp>
          <p:nvSpPr>
            <p:cNvPr id="17" name="テキスト ボックス 114">
              <a:extLst>
                <a:ext uri="{FF2B5EF4-FFF2-40B4-BE49-F238E27FC236}">
                  <a16:creationId xmlns:a16="http://schemas.microsoft.com/office/drawing/2014/main" id="{47854F26-2626-7542-A35C-2DF784A05F4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2246" y="215575"/>
              <a:ext cx="2214563" cy="4991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sz="2000" b="1" dirty="0">
                  <a:solidFill>
                    <a:srgbClr val="CC9900"/>
                  </a:solidFill>
                </a:rPr>
                <a:t>Neutrons</a:t>
              </a:r>
              <a:endParaRPr lang="ja-JP" altLang="en-US" sz="2000" b="1" dirty="0">
                <a:solidFill>
                  <a:srgbClr val="CC9900"/>
                </a:solidFill>
              </a:endParaRPr>
            </a:p>
          </p:txBody>
        </p:sp>
        <p:sp>
          <p:nvSpPr>
            <p:cNvPr id="18" name="正方形/長方形 17">
              <a:extLst>
                <a:ext uri="{FF2B5EF4-FFF2-40B4-BE49-F238E27FC236}">
                  <a16:creationId xmlns:a16="http://schemas.microsoft.com/office/drawing/2014/main" id="{4E16FCAA-4D66-4048-A49F-9DBD62412763}"/>
                </a:ext>
              </a:extLst>
            </p:cNvPr>
            <p:cNvSpPr/>
            <p:nvPr/>
          </p:nvSpPr>
          <p:spPr bwMode="auto">
            <a:xfrm>
              <a:off x="6315521" y="839633"/>
              <a:ext cx="315912" cy="900112"/>
            </a:xfrm>
            <a:prstGeom prst="rect">
              <a:avLst/>
            </a:prstGeom>
            <a:solidFill>
              <a:srgbClr val="92D050"/>
            </a:solidFill>
            <a:ln w="1905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50800" dist="38100" dir="2700000" algn="tl" rotWithShape="0">
                <a:prstClr val="black">
                  <a:alpha val="75000"/>
                </a:prstClr>
              </a:outerShdw>
            </a:effec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  <a:defRPr/>
              </a:pPr>
              <a:endParaRPr lang="ja-JP" altLang="en-US">
                <a:latin typeface="Arial" charset="0"/>
                <a:ea typeface="ＭＳ Ｐゴシック" charset="-128"/>
              </a:endParaRPr>
            </a:p>
          </p:txBody>
        </p:sp>
        <p:sp>
          <p:nvSpPr>
            <p:cNvPr id="19" name="テキスト ボックス 114">
              <a:extLst>
                <a:ext uri="{FF2B5EF4-FFF2-40B4-BE49-F238E27FC236}">
                  <a16:creationId xmlns:a16="http://schemas.microsoft.com/office/drawing/2014/main" id="{9D119BDE-687C-6948-B153-AD028F8881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369111" y="1857220"/>
              <a:ext cx="2214563" cy="80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defRPr/>
              </a:pPr>
              <a:r>
                <a:rPr lang="en-US" altLang="ja-JP" dirty="0">
                  <a:solidFill>
                    <a:srgbClr val="006600"/>
                  </a:solidFill>
                </a:rPr>
                <a:t>Raw</a:t>
              </a:r>
            </a:p>
            <a:p>
              <a:pPr algn="ctr">
                <a:defRPr/>
              </a:pPr>
              <a:r>
                <a:rPr lang="en-US" altLang="ja-JP" dirty="0">
                  <a:solidFill>
                    <a:srgbClr val="006600"/>
                  </a:solidFill>
                </a:rPr>
                <a:t>Material</a:t>
              </a:r>
              <a:endParaRPr lang="ja-JP" altLang="en-US" dirty="0">
                <a:solidFill>
                  <a:srgbClr val="006600"/>
                </a:solidFill>
              </a:endParaRPr>
            </a:p>
          </p:txBody>
        </p:sp>
        <p:sp>
          <p:nvSpPr>
            <p:cNvPr id="20" name="テキスト ボックス 114">
              <a:extLst>
                <a:ext uri="{FF2B5EF4-FFF2-40B4-BE49-F238E27FC236}">
                  <a16:creationId xmlns:a16="http://schemas.microsoft.com/office/drawing/2014/main" id="{ABBB9243-578A-124E-A4C6-75DA8B21BD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802047" y="305409"/>
              <a:ext cx="2799457" cy="806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altLang="ja-JP" sz="2000" b="1" dirty="0">
                  <a:solidFill>
                    <a:srgbClr val="FF0000"/>
                  </a:solidFill>
                </a:rPr>
                <a:t>Medical RI</a:t>
              </a:r>
            </a:p>
            <a:p>
              <a:pPr algn="ctr">
                <a:defRPr/>
              </a:pPr>
              <a:r>
                <a:rPr lang="en-US" altLang="ja-JP" sz="1600" dirty="0">
                  <a:solidFill>
                    <a:srgbClr val="FF0000"/>
                  </a:solidFill>
                </a:rPr>
                <a:t>Separation, Extraction</a:t>
              </a:r>
              <a:endParaRPr lang="ja-JP" altLang="en-US" sz="1600" dirty="0">
                <a:solidFill>
                  <a:srgbClr val="FF0000"/>
                </a:solidFill>
              </a:endParaRPr>
            </a:p>
          </p:txBody>
        </p:sp>
        <p:pic>
          <p:nvPicPr>
            <p:cNvPr id="21" name="図 20">
              <a:extLst>
                <a:ext uri="{FF2B5EF4-FFF2-40B4-BE49-F238E27FC236}">
                  <a16:creationId xmlns:a16="http://schemas.microsoft.com/office/drawing/2014/main" id="{69B1734E-5881-9E43-BC70-6864E99E856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30225" y="1563088"/>
              <a:ext cx="1542111" cy="1232135"/>
            </a:xfrm>
            <a:prstGeom prst="rect">
              <a:avLst/>
            </a:prstGeom>
          </p:spPr>
        </p:pic>
        <p:sp>
          <p:nvSpPr>
            <p:cNvPr id="22" name="曲折矢印 21">
              <a:extLst>
                <a:ext uri="{FF2B5EF4-FFF2-40B4-BE49-F238E27FC236}">
                  <a16:creationId xmlns:a16="http://schemas.microsoft.com/office/drawing/2014/main" id="{BAFD27B4-5D31-CA4B-8A13-DB414CD12E20}"/>
                </a:ext>
              </a:extLst>
            </p:cNvPr>
            <p:cNvSpPr/>
            <p:nvPr/>
          </p:nvSpPr>
          <p:spPr>
            <a:xfrm rot="5400000">
              <a:off x="7511164" y="421835"/>
              <a:ext cx="474255" cy="2014500"/>
            </a:xfrm>
            <a:prstGeom prst="bentArrow">
              <a:avLst>
                <a:gd name="adj1" fmla="val 32775"/>
                <a:gd name="adj2" fmla="val 33770"/>
                <a:gd name="adj3" fmla="val 49023"/>
                <a:gd name="adj4" fmla="val 26211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42" name="角丸四角形 41">
            <a:extLst>
              <a:ext uri="{FF2B5EF4-FFF2-40B4-BE49-F238E27FC236}">
                <a16:creationId xmlns:a16="http://schemas.microsoft.com/office/drawing/2014/main" id="{72EE6791-9B89-B946-AEA1-32A3E22126CC}"/>
              </a:ext>
            </a:extLst>
          </p:cNvPr>
          <p:cNvSpPr/>
          <p:nvPr/>
        </p:nvSpPr>
        <p:spPr bwMode="auto">
          <a:xfrm>
            <a:off x="70317" y="3430123"/>
            <a:ext cx="3240000" cy="3383253"/>
          </a:xfrm>
          <a:prstGeom prst="roundRect">
            <a:avLst>
              <a:gd name="adj" fmla="val 4182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D77335D4-16C9-304C-A192-660D6C9A5159}"/>
              </a:ext>
            </a:extLst>
          </p:cNvPr>
          <p:cNvSpPr txBox="1"/>
          <p:nvPr/>
        </p:nvSpPr>
        <p:spPr>
          <a:xfrm>
            <a:off x="167522" y="3558828"/>
            <a:ext cx="30237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Accelerator based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44" name="正方形/長方形 43">
            <a:extLst>
              <a:ext uri="{FF2B5EF4-FFF2-40B4-BE49-F238E27FC236}">
                <a16:creationId xmlns:a16="http://schemas.microsoft.com/office/drawing/2014/main" id="{853F2EBA-F8F2-1247-8B81-B81AA8ABB584}"/>
              </a:ext>
            </a:extLst>
          </p:cNvPr>
          <p:cNvSpPr/>
          <p:nvPr/>
        </p:nvSpPr>
        <p:spPr bwMode="auto">
          <a:xfrm>
            <a:off x="180426" y="4149198"/>
            <a:ext cx="3023782" cy="2556512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D782C78D-7339-EE4C-9278-6AC0E01CDED9}"/>
              </a:ext>
            </a:extLst>
          </p:cNvPr>
          <p:cNvSpPr txBox="1"/>
          <p:nvPr/>
        </p:nvSpPr>
        <p:spPr>
          <a:xfrm>
            <a:off x="175480" y="4185334"/>
            <a:ext cx="2983169" cy="7284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kumimoji="1" lang="en-US" altLang="ja-JP" sz="2000" dirty="0">
                <a:solidFill>
                  <a:srgbClr val="0000FF"/>
                </a:solidFill>
              </a:rPr>
              <a:t>Domestic Production</a:t>
            </a:r>
          </a:p>
          <a:p>
            <a:r>
              <a:rPr kumimoji="1" lang="ja-JP" altLang="en-US" dirty="0"/>
              <a:t>　　</a:t>
            </a:r>
            <a:r>
              <a:rPr kumimoji="1" lang="ja-JP" altLang="en-US" dirty="0">
                <a:latin typeface="Calibri" panose="020F0502020204030204" pitchFamily="34" charset="0"/>
              </a:rPr>
              <a:t>→</a:t>
            </a:r>
            <a:r>
              <a:rPr kumimoji="1" lang="ja-JP" altLang="en-US" dirty="0"/>
              <a:t> </a:t>
            </a:r>
            <a:r>
              <a:rPr kumimoji="1" lang="en-US" altLang="ja-JP" dirty="0"/>
              <a:t>Stable supply system</a:t>
            </a:r>
            <a:endParaRPr kumimoji="1" lang="ja-JP" altLang="en-US" dirty="0"/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C64CC421-B0A7-4144-94D2-D862B0B1C48B}"/>
              </a:ext>
            </a:extLst>
          </p:cNvPr>
          <p:cNvSpPr txBox="1"/>
          <p:nvPr/>
        </p:nvSpPr>
        <p:spPr>
          <a:xfrm>
            <a:off x="180426" y="4908739"/>
            <a:ext cx="3129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rgbClr val="0000FF"/>
                </a:solidFill>
              </a:rPr>
              <a:t>Deuteron</a:t>
            </a:r>
            <a:r>
              <a:rPr lang="ja-JP" altLang="en-US" sz="2000" dirty="0">
                <a:solidFill>
                  <a:srgbClr val="0000FF"/>
                </a:solidFill>
              </a:rPr>
              <a:t> </a:t>
            </a:r>
            <a:r>
              <a:rPr lang="en-US" altLang="ja-JP" sz="2000" dirty="0">
                <a:solidFill>
                  <a:srgbClr val="0000FF"/>
                </a:solidFill>
              </a:rPr>
              <a:t>induced neutron </a:t>
            </a:r>
            <a:r>
              <a:rPr kumimoji="1" lang="ja-JP" altLang="en-US" dirty="0">
                <a:latin typeface="Calibri" panose="020F0502020204030204" pitchFamily="34" charset="0"/>
              </a:rPr>
              <a:t>→</a:t>
            </a:r>
            <a:r>
              <a:rPr kumimoji="1" lang="ja-JP" altLang="en-US" dirty="0"/>
              <a:t> </a:t>
            </a:r>
            <a:r>
              <a:rPr kumimoji="1" lang="en-US" altLang="ja-JP" dirty="0"/>
              <a:t>High intensity</a:t>
            </a:r>
            <a:endParaRPr kumimoji="1" lang="ja-JP" altLang="en-US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1567350C-F16A-E34B-9ECA-39D77F6EB1AE}"/>
              </a:ext>
            </a:extLst>
          </p:cNvPr>
          <p:cNvSpPr txBox="1"/>
          <p:nvPr/>
        </p:nvSpPr>
        <p:spPr>
          <a:xfrm>
            <a:off x="169366" y="5642450"/>
            <a:ext cx="2952542" cy="10669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rgbClr val="0000FF"/>
                </a:solidFill>
              </a:rPr>
              <a:t>Adjustable neutron energy distribution </a:t>
            </a:r>
          </a:p>
          <a:p>
            <a:pPr>
              <a:spcAft>
                <a:spcPts val="400"/>
              </a:spcAft>
            </a:pPr>
            <a:r>
              <a:rPr kumimoji="1" lang="en-US" altLang="ja-JP" sz="2000" dirty="0">
                <a:solidFill>
                  <a:srgbClr val="0000FF"/>
                </a:solidFill>
                <a:latin typeface="Calibri" panose="020F0502020204030204" pitchFamily="34" charset="0"/>
              </a:rPr>
              <a:t>     </a:t>
            </a:r>
            <a:r>
              <a:rPr kumimoji="1" lang="ja-JP" altLang="en-US" dirty="0">
                <a:latin typeface="Calibri" panose="020F0502020204030204" pitchFamily="34" charset="0"/>
              </a:rPr>
              <a:t>→</a:t>
            </a:r>
            <a:r>
              <a:rPr kumimoji="1" lang="ja-JP" altLang="en-US" dirty="0"/>
              <a:t> </a:t>
            </a:r>
            <a:r>
              <a:rPr kumimoji="1" lang="en-US" altLang="ja-JP" dirty="0"/>
              <a:t>high purity, efficient</a:t>
            </a:r>
            <a:endParaRPr kumimoji="1" lang="ja-JP" altLang="en-US" dirty="0"/>
          </a:p>
        </p:txBody>
      </p:sp>
      <p:sp>
        <p:nvSpPr>
          <p:cNvPr id="48" name="角丸四角形 47">
            <a:extLst>
              <a:ext uri="{FF2B5EF4-FFF2-40B4-BE49-F238E27FC236}">
                <a16:creationId xmlns:a16="http://schemas.microsoft.com/office/drawing/2014/main" id="{52C96283-9C32-8249-8D3F-8EA5DC7EC49B}"/>
              </a:ext>
            </a:extLst>
          </p:cNvPr>
          <p:cNvSpPr/>
          <p:nvPr/>
        </p:nvSpPr>
        <p:spPr bwMode="auto">
          <a:xfrm>
            <a:off x="3372410" y="3724775"/>
            <a:ext cx="3240000" cy="3088601"/>
          </a:xfrm>
          <a:prstGeom prst="roundRect">
            <a:avLst>
              <a:gd name="adj" fmla="val 4182"/>
            </a:avLst>
          </a:prstGeom>
          <a:solidFill>
            <a:srgbClr val="0066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BA56BB2D-3019-D343-9F4E-3B026A507F23}"/>
              </a:ext>
            </a:extLst>
          </p:cNvPr>
          <p:cNvSpPr txBox="1"/>
          <p:nvPr/>
        </p:nvSpPr>
        <p:spPr>
          <a:xfrm>
            <a:off x="3482518" y="3841479"/>
            <a:ext cx="302378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2400" dirty="0">
                <a:solidFill>
                  <a:srgbClr val="FF0000"/>
                </a:solidFill>
              </a:rPr>
              <a:t>Fast Neutron</a:t>
            </a:r>
            <a:endParaRPr kumimoji="1"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50" name="正方形/長方形 49">
            <a:extLst>
              <a:ext uri="{FF2B5EF4-FFF2-40B4-BE49-F238E27FC236}">
                <a16:creationId xmlns:a16="http://schemas.microsoft.com/office/drawing/2014/main" id="{0E2F448F-0E51-E147-8AAF-856C4AE8FF63}"/>
              </a:ext>
            </a:extLst>
          </p:cNvPr>
          <p:cNvSpPr/>
          <p:nvPr/>
        </p:nvSpPr>
        <p:spPr bwMode="auto">
          <a:xfrm>
            <a:off x="3482519" y="4406735"/>
            <a:ext cx="3023782" cy="2262625"/>
          </a:xfrm>
          <a:prstGeom prst="rect">
            <a:avLst/>
          </a:prstGeom>
          <a:solidFill>
            <a:srgbClr val="99FF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" charset="0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51" name="テキスト ボックス 50">
            <a:extLst>
              <a:ext uri="{FF2B5EF4-FFF2-40B4-BE49-F238E27FC236}">
                <a16:creationId xmlns:a16="http://schemas.microsoft.com/office/drawing/2014/main" id="{0C41F21C-6776-C149-A572-8401DF19A714}"/>
              </a:ext>
            </a:extLst>
          </p:cNvPr>
          <p:cNvSpPr txBox="1"/>
          <p:nvPr/>
        </p:nvSpPr>
        <p:spPr>
          <a:xfrm>
            <a:off x="3491666" y="4458101"/>
            <a:ext cx="2952542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rgbClr val="0000FF"/>
                </a:solidFill>
              </a:rPr>
              <a:t>New production route</a:t>
            </a:r>
          </a:p>
          <a:p>
            <a:r>
              <a:rPr kumimoji="1" lang="ja-JP" altLang="en-US" dirty="0"/>
              <a:t>　　</a:t>
            </a:r>
            <a:r>
              <a:rPr kumimoji="1" lang="ja-JP" altLang="en-US" dirty="0">
                <a:latin typeface="Calibri" panose="020F0502020204030204" pitchFamily="34" charset="0"/>
              </a:rPr>
              <a:t>→</a:t>
            </a:r>
            <a:r>
              <a:rPr kumimoji="1" lang="ja-JP" altLang="en-US" dirty="0"/>
              <a:t> </a:t>
            </a:r>
            <a:r>
              <a:rPr kumimoji="1" lang="en-US" altLang="ja-JP" dirty="0"/>
              <a:t>Longer half-life PET</a:t>
            </a:r>
          </a:p>
          <a:p>
            <a:pPr>
              <a:spcAft>
                <a:spcPts val="400"/>
              </a:spcAft>
            </a:pPr>
            <a:r>
              <a:rPr lang="ja-JP" altLang="en-US" dirty="0"/>
              <a:t>　　</a:t>
            </a:r>
            <a:r>
              <a:rPr lang="ja-JP" altLang="en-US" dirty="0">
                <a:latin typeface="Calibri" panose="020F0502020204030204" pitchFamily="34" charset="0"/>
              </a:rPr>
              <a:t>→ </a:t>
            </a:r>
            <a:r>
              <a:rPr lang="en-US" altLang="ja-JP" dirty="0">
                <a:latin typeface="Calibri" panose="020F0502020204030204" pitchFamily="34" charset="0"/>
              </a:rPr>
              <a:t>New therapeutic RI</a:t>
            </a:r>
            <a:endParaRPr lang="en-US" altLang="ja-JP" dirty="0"/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CFF51F10-7BFE-FD4D-AE1F-2725046E5441}"/>
              </a:ext>
            </a:extLst>
          </p:cNvPr>
          <p:cNvSpPr txBox="1"/>
          <p:nvPr/>
        </p:nvSpPr>
        <p:spPr>
          <a:xfrm>
            <a:off x="3482518" y="5563730"/>
            <a:ext cx="2952542" cy="1005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Wingdings" panose="05000000000000000000" pitchFamily="2" charset="2"/>
              <a:buChar char="u"/>
            </a:pPr>
            <a:r>
              <a:rPr lang="en-US" altLang="ja-JP" sz="2000" dirty="0">
                <a:solidFill>
                  <a:srgbClr val="0000FF"/>
                </a:solidFill>
              </a:rPr>
              <a:t>Irradiation material</a:t>
            </a:r>
          </a:p>
          <a:p>
            <a:r>
              <a:rPr lang="ja-JP" altLang="en-US" dirty="0"/>
              <a:t>　　</a:t>
            </a:r>
            <a:r>
              <a:rPr lang="ja-JP" altLang="en-US" dirty="0">
                <a:latin typeface="Calibri" panose="020F0502020204030204" pitchFamily="34" charset="0"/>
              </a:rPr>
              <a:t>→</a:t>
            </a:r>
            <a:r>
              <a:rPr lang="ja-JP" altLang="en-US" dirty="0"/>
              <a:t> </a:t>
            </a:r>
            <a:r>
              <a:rPr lang="en-US" altLang="ja-JP" dirty="0"/>
              <a:t>Large amount</a:t>
            </a:r>
            <a:endParaRPr kumimoji="1" lang="en-US" altLang="ja-JP" dirty="0"/>
          </a:p>
          <a:p>
            <a:r>
              <a:rPr kumimoji="1" lang="ja-JP" altLang="en-US" dirty="0"/>
              <a:t>　　</a:t>
            </a:r>
            <a:r>
              <a:rPr kumimoji="1" lang="ja-JP" altLang="en-US" dirty="0">
                <a:latin typeface="Calibri" panose="020F0502020204030204" pitchFamily="34" charset="0"/>
              </a:rPr>
              <a:t>→</a:t>
            </a:r>
            <a:r>
              <a:rPr kumimoji="1" lang="ja-JP" altLang="en-US" dirty="0"/>
              <a:t> </a:t>
            </a:r>
            <a:r>
              <a:rPr kumimoji="1" lang="en-US" altLang="ja-JP" dirty="0"/>
              <a:t>Free chemical form</a:t>
            </a:r>
          </a:p>
        </p:txBody>
      </p:sp>
      <p:grpSp>
        <p:nvGrpSpPr>
          <p:cNvPr id="53" name="グループ化 52">
            <a:extLst>
              <a:ext uri="{FF2B5EF4-FFF2-40B4-BE49-F238E27FC236}">
                <a16:creationId xmlns:a16="http://schemas.microsoft.com/office/drawing/2014/main" id="{78675841-A11F-4745-A6C1-E6DD4ADDD402}"/>
              </a:ext>
            </a:extLst>
          </p:cNvPr>
          <p:cNvGrpSpPr/>
          <p:nvPr/>
        </p:nvGrpSpPr>
        <p:grpSpPr>
          <a:xfrm>
            <a:off x="6807202" y="4959511"/>
            <a:ext cx="2196386" cy="1829173"/>
            <a:chOff x="3955373" y="3596762"/>
            <a:chExt cx="2294747" cy="1911089"/>
          </a:xfrm>
        </p:grpSpPr>
        <p:pic>
          <p:nvPicPr>
            <p:cNvPr id="54" name="Picture 4">
              <a:extLst>
                <a:ext uri="{FF2B5EF4-FFF2-40B4-BE49-F238E27FC236}">
                  <a16:creationId xmlns:a16="http://schemas.microsoft.com/office/drawing/2014/main" id="{8DB8CB9E-BEE0-7A4A-9E8B-5CA74D1E6AC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r="34801" b="84852"/>
            <a:stretch/>
          </p:blipFill>
          <p:spPr bwMode="auto">
            <a:xfrm>
              <a:off x="3955373" y="4365104"/>
              <a:ext cx="2294747" cy="11427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5">
              <a:extLst>
                <a:ext uri="{FF2B5EF4-FFF2-40B4-BE49-F238E27FC236}">
                  <a16:creationId xmlns:a16="http://schemas.microsoft.com/office/drawing/2014/main" id="{D1F987A5-33D5-BD46-8F1B-6832721CD70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781" t="89815" r="34800"/>
            <a:stretch/>
          </p:blipFill>
          <p:spPr bwMode="auto">
            <a:xfrm>
              <a:off x="3955373" y="3596762"/>
              <a:ext cx="2294747" cy="7683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0295675D-0451-814B-A2AD-0BFB782161F2}"/>
              </a:ext>
            </a:extLst>
          </p:cNvPr>
          <p:cNvGrpSpPr/>
          <p:nvPr/>
        </p:nvGrpSpPr>
        <p:grpSpPr>
          <a:xfrm>
            <a:off x="7198852" y="4993245"/>
            <a:ext cx="1767760" cy="1777147"/>
            <a:chOff x="6911364" y="3996274"/>
            <a:chExt cx="1057642" cy="1063258"/>
          </a:xfrm>
        </p:grpSpPr>
        <p:sp>
          <p:nvSpPr>
            <p:cNvPr id="59" name="正方形/長方形 58">
              <a:extLst>
                <a:ext uri="{FF2B5EF4-FFF2-40B4-BE49-F238E27FC236}">
                  <a16:creationId xmlns:a16="http://schemas.microsoft.com/office/drawing/2014/main" id="{EAF27FAF-FFB9-8446-A5F1-7C2721B15B54}"/>
                </a:ext>
              </a:extLst>
            </p:cNvPr>
            <p:cNvSpPr/>
            <p:nvPr/>
          </p:nvSpPr>
          <p:spPr bwMode="auto">
            <a:xfrm>
              <a:off x="6911364" y="4865132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2" name="正方形/長方形 61">
              <a:extLst>
                <a:ext uri="{FF2B5EF4-FFF2-40B4-BE49-F238E27FC236}">
                  <a16:creationId xmlns:a16="http://schemas.microsoft.com/office/drawing/2014/main" id="{27C8929F-C818-8249-8DE9-8BA1F708C349}"/>
                </a:ext>
              </a:extLst>
            </p:cNvPr>
            <p:cNvSpPr/>
            <p:nvPr/>
          </p:nvSpPr>
          <p:spPr bwMode="auto">
            <a:xfrm>
              <a:off x="6911364" y="4647369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3" name="正方形/長方形 62">
              <a:extLst>
                <a:ext uri="{FF2B5EF4-FFF2-40B4-BE49-F238E27FC236}">
                  <a16:creationId xmlns:a16="http://schemas.microsoft.com/office/drawing/2014/main" id="{26208DE5-CA3E-FD46-A5F7-EFB5BDCC5E68}"/>
                </a:ext>
              </a:extLst>
            </p:cNvPr>
            <p:cNvSpPr/>
            <p:nvPr/>
          </p:nvSpPr>
          <p:spPr bwMode="auto">
            <a:xfrm>
              <a:off x="7342228" y="4865132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4" name="正方形/長方形 63">
              <a:extLst>
                <a:ext uri="{FF2B5EF4-FFF2-40B4-BE49-F238E27FC236}">
                  <a16:creationId xmlns:a16="http://schemas.microsoft.com/office/drawing/2014/main" id="{AC8A1463-B7FB-5A4E-BDE4-B932C19E6BB3}"/>
                </a:ext>
              </a:extLst>
            </p:cNvPr>
            <p:cNvSpPr/>
            <p:nvPr/>
          </p:nvSpPr>
          <p:spPr bwMode="auto">
            <a:xfrm>
              <a:off x="7342228" y="4647369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6E9D4F2B-0AED-2C44-970C-519F7EFC041F}"/>
                </a:ext>
              </a:extLst>
            </p:cNvPr>
            <p:cNvSpPr/>
            <p:nvPr/>
          </p:nvSpPr>
          <p:spPr bwMode="auto">
            <a:xfrm>
              <a:off x="7342228" y="4431245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6" name="正方形/長方形 65">
              <a:extLst>
                <a:ext uri="{FF2B5EF4-FFF2-40B4-BE49-F238E27FC236}">
                  <a16:creationId xmlns:a16="http://schemas.microsoft.com/office/drawing/2014/main" id="{ED4A46E7-2CE2-EB43-86EB-8328021CCC08}"/>
                </a:ext>
              </a:extLst>
            </p:cNvPr>
            <p:cNvSpPr/>
            <p:nvPr/>
          </p:nvSpPr>
          <p:spPr bwMode="auto">
            <a:xfrm>
              <a:off x="7342228" y="4213482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7" name="正方形/長方形 66">
              <a:extLst>
                <a:ext uri="{FF2B5EF4-FFF2-40B4-BE49-F238E27FC236}">
                  <a16:creationId xmlns:a16="http://schemas.microsoft.com/office/drawing/2014/main" id="{8231F3CA-6869-7440-9A22-CDE3F0D0D343}"/>
                </a:ext>
              </a:extLst>
            </p:cNvPr>
            <p:cNvSpPr/>
            <p:nvPr/>
          </p:nvSpPr>
          <p:spPr bwMode="auto">
            <a:xfrm>
              <a:off x="7128129" y="4646079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8" name="正方形/長方形 67">
              <a:extLst>
                <a:ext uri="{FF2B5EF4-FFF2-40B4-BE49-F238E27FC236}">
                  <a16:creationId xmlns:a16="http://schemas.microsoft.com/office/drawing/2014/main" id="{8D7884F8-B4F9-C344-83C4-A288B7AC966B}"/>
                </a:ext>
              </a:extLst>
            </p:cNvPr>
            <p:cNvSpPr/>
            <p:nvPr/>
          </p:nvSpPr>
          <p:spPr bwMode="auto">
            <a:xfrm>
              <a:off x="7774606" y="4218158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69" name="正方形/長方形 68">
              <a:extLst>
                <a:ext uri="{FF2B5EF4-FFF2-40B4-BE49-F238E27FC236}">
                  <a16:creationId xmlns:a16="http://schemas.microsoft.com/office/drawing/2014/main" id="{DC8FC5B0-0EA2-0A46-AC06-5A875F90C0C2}"/>
                </a:ext>
              </a:extLst>
            </p:cNvPr>
            <p:cNvSpPr/>
            <p:nvPr/>
          </p:nvSpPr>
          <p:spPr bwMode="auto">
            <a:xfrm>
              <a:off x="7560507" y="4212192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70" name="正方形/長方形 69">
              <a:extLst>
                <a:ext uri="{FF2B5EF4-FFF2-40B4-BE49-F238E27FC236}">
                  <a16:creationId xmlns:a16="http://schemas.microsoft.com/office/drawing/2014/main" id="{5D5A64AF-0C5B-C147-90CC-B37D30D4D0A2}"/>
                </a:ext>
              </a:extLst>
            </p:cNvPr>
            <p:cNvSpPr/>
            <p:nvPr/>
          </p:nvSpPr>
          <p:spPr bwMode="auto">
            <a:xfrm>
              <a:off x="7774606" y="3996274"/>
              <a:ext cx="194400" cy="194400"/>
            </a:xfrm>
            <a:prstGeom prst="rect">
              <a:avLst/>
            </a:prstGeom>
            <a:solidFill>
              <a:srgbClr val="0000FF">
                <a:alpha val="50000"/>
              </a:srgbClr>
            </a:solidFill>
            <a:ln w="9525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866EB3C8-CA5C-9145-A8E6-2A906BB757B1}"/>
              </a:ext>
            </a:extLst>
          </p:cNvPr>
          <p:cNvGrpSpPr/>
          <p:nvPr/>
        </p:nvGrpSpPr>
        <p:grpSpPr>
          <a:xfrm>
            <a:off x="6599632" y="4816812"/>
            <a:ext cx="2592288" cy="1125085"/>
            <a:chOff x="6560532" y="3790357"/>
            <a:chExt cx="2592288" cy="1125085"/>
          </a:xfrm>
        </p:grpSpPr>
        <p:sp>
          <p:nvSpPr>
            <p:cNvPr id="72" name="右矢印 71">
              <a:extLst>
                <a:ext uri="{FF2B5EF4-FFF2-40B4-BE49-F238E27FC236}">
                  <a16:creationId xmlns:a16="http://schemas.microsoft.com/office/drawing/2014/main" id="{47C48C97-7C67-9940-BD8D-F3DC5BA1994D}"/>
                </a:ext>
              </a:extLst>
            </p:cNvPr>
            <p:cNvSpPr/>
            <p:nvPr/>
          </p:nvSpPr>
          <p:spPr bwMode="auto">
            <a:xfrm rot="13500000">
              <a:off x="7130838" y="4420656"/>
              <a:ext cx="625210" cy="364361"/>
            </a:xfrm>
            <a:prstGeom prst="rightArrow">
              <a:avLst>
                <a:gd name="adj1" fmla="val 50000"/>
                <a:gd name="adj2" fmla="val 70180"/>
              </a:avLst>
            </a:prstGeom>
            <a:solidFill>
              <a:srgbClr val="0000FF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73" name="テキスト ボックス 72">
              <a:extLst>
                <a:ext uri="{FF2B5EF4-FFF2-40B4-BE49-F238E27FC236}">
                  <a16:creationId xmlns:a16="http://schemas.microsoft.com/office/drawing/2014/main" id="{BE7EE9C0-AD85-4D4C-B12C-61B3A491F08D}"/>
                </a:ext>
              </a:extLst>
            </p:cNvPr>
            <p:cNvSpPr txBox="1"/>
            <p:nvPr/>
          </p:nvSpPr>
          <p:spPr>
            <a:xfrm>
              <a:off x="6560532" y="3790357"/>
              <a:ext cx="259228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ja-JP" sz="1600" dirty="0">
                  <a:solidFill>
                    <a:srgbClr val="0000FF"/>
                  </a:solidFill>
                  <a:effectLst>
                    <a:glow rad="63500">
                      <a:schemeClr val="bg1"/>
                    </a:glow>
                  </a:effectLst>
                </a:rPr>
                <a:t>Production route of charged particle reaction</a:t>
              </a:r>
              <a:endParaRPr kumimoji="1" lang="ja-JP" altLang="en-US" sz="1600" dirty="0">
                <a:solidFill>
                  <a:srgbClr val="0000FF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grpSp>
        <p:nvGrpSpPr>
          <p:cNvPr id="74" name="グループ化 73">
            <a:extLst>
              <a:ext uri="{FF2B5EF4-FFF2-40B4-BE49-F238E27FC236}">
                <a16:creationId xmlns:a16="http://schemas.microsoft.com/office/drawing/2014/main" id="{FCAAE73A-EC16-0943-94B5-6AD49403B781}"/>
              </a:ext>
            </a:extLst>
          </p:cNvPr>
          <p:cNvGrpSpPr/>
          <p:nvPr/>
        </p:nvGrpSpPr>
        <p:grpSpPr>
          <a:xfrm>
            <a:off x="7143272" y="5931975"/>
            <a:ext cx="2037240" cy="881401"/>
            <a:chOff x="7104172" y="4905520"/>
            <a:chExt cx="2037240" cy="881401"/>
          </a:xfrm>
        </p:grpSpPr>
        <p:sp>
          <p:nvSpPr>
            <p:cNvPr id="75" name="右矢印 74">
              <a:extLst>
                <a:ext uri="{FF2B5EF4-FFF2-40B4-BE49-F238E27FC236}">
                  <a16:creationId xmlns:a16="http://schemas.microsoft.com/office/drawing/2014/main" id="{63E1B6BD-894E-B241-A3BE-110272E76844}"/>
                </a:ext>
              </a:extLst>
            </p:cNvPr>
            <p:cNvSpPr/>
            <p:nvPr/>
          </p:nvSpPr>
          <p:spPr bwMode="auto">
            <a:xfrm rot="2700000">
              <a:off x="8289984" y="5035944"/>
              <a:ext cx="625210" cy="364361"/>
            </a:xfrm>
            <a:prstGeom prst="rightArrow">
              <a:avLst>
                <a:gd name="adj1" fmla="val 50000"/>
                <a:gd name="adj2" fmla="val 70180"/>
              </a:avLst>
            </a:prstGeom>
            <a:solidFill>
              <a:srgbClr val="FF0000"/>
            </a:solidFill>
            <a:ln w="190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76" name="テキスト ボックス 75">
              <a:extLst>
                <a:ext uri="{FF2B5EF4-FFF2-40B4-BE49-F238E27FC236}">
                  <a16:creationId xmlns:a16="http://schemas.microsoft.com/office/drawing/2014/main" id="{73F221AD-4FAE-8C40-9F5E-BF8F91D91F74}"/>
                </a:ext>
              </a:extLst>
            </p:cNvPr>
            <p:cNvSpPr txBox="1"/>
            <p:nvPr/>
          </p:nvSpPr>
          <p:spPr>
            <a:xfrm>
              <a:off x="7104172" y="5202146"/>
              <a:ext cx="20372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1600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</a:rPr>
                <a:t>The route of</a:t>
              </a:r>
            </a:p>
            <a:p>
              <a:r>
                <a:rPr kumimoji="1" lang="en-US" altLang="ja-JP" sz="1600" dirty="0">
                  <a:solidFill>
                    <a:srgbClr val="FF0000"/>
                  </a:solidFill>
                  <a:effectLst>
                    <a:glow rad="63500">
                      <a:schemeClr val="bg1"/>
                    </a:glow>
                  </a:effectLst>
                </a:rPr>
                <a:t>neutron induced RI</a:t>
              </a:r>
              <a:endParaRPr kumimoji="1" lang="ja-JP" altLang="en-US" sz="1600" dirty="0">
                <a:solidFill>
                  <a:srgbClr val="FF0000"/>
                </a:solidFill>
                <a:effectLst>
                  <a:glow rad="63500">
                    <a:schemeClr val="bg1"/>
                  </a:glow>
                </a:effectLst>
              </a:endParaRPr>
            </a:p>
          </p:txBody>
        </p:sp>
      </p:grpSp>
      <p:grpSp>
        <p:nvGrpSpPr>
          <p:cNvPr id="77" name="グループ化 76">
            <a:extLst>
              <a:ext uri="{FF2B5EF4-FFF2-40B4-BE49-F238E27FC236}">
                <a16:creationId xmlns:a16="http://schemas.microsoft.com/office/drawing/2014/main" id="{4EF9AC98-7BDF-334A-B520-41933C63709D}"/>
              </a:ext>
            </a:extLst>
          </p:cNvPr>
          <p:cNvGrpSpPr/>
          <p:nvPr/>
        </p:nvGrpSpPr>
        <p:grpSpPr>
          <a:xfrm>
            <a:off x="6599632" y="3135838"/>
            <a:ext cx="913371" cy="863407"/>
            <a:chOff x="6552129" y="3903439"/>
            <a:chExt cx="913371" cy="863407"/>
          </a:xfrm>
        </p:grpSpPr>
        <p:sp>
          <p:nvSpPr>
            <p:cNvPr id="78" name="右矢印 99">
              <a:extLst>
                <a:ext uri="{FF2B5EF4-FFF2-40B4-BE49-F238E27FC236}">
                  <a16:creationId xmlns:a16="http://schemas.microsoft.com/office/drawing/2014/main" id="{C561F7C7-D8B9-794E-9BCB-53E358DB741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95226" y="4307430"/>
              <a:ext cx="479832" cy="189601"/>
            </a:xfrm>
            <a:prstGeom prst="rightArrow">
              <a:avLst>
                <a:gd name="adj1" fmla="val 50000"/>
                <a:gd name="adj2" fmla="val 80945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algn="ctr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/>
            </a:p>
          </p:txBody>
        </p:sp>
        <p:sp>
          <p:nvSpPr>
            <p:cNvPr id="79" name="正方形/長方形 78">
              <a:extLst>
                <a:ext uri="{FF2B5EF4-FFF2-40B4-BE49-F238E27FC236}">
                  <a16:creationId xmlns:a16="http://schemas.microsoft.com/office/drawing/2014/main" id="{9E808520-BC07-F241-8A5E-56BA90E27361}"/>
                </a:ext>
              </a:extLst>
            </p:cNvPr>
            <p:cNvSpPr/>
            <p:nvPr/>
          </p:nvSpPr>
          <p:spPr bwMode="auto">
            <a:xfrm>
              <a:off x="7275058" y="4037613"/>
              <a:ext cx="190442" cy="72923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5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0" name="正方形/長方形 79">
              <a:extLst>
                <a:ext uri="{FF2B5EF4-FFF2-40B4-BE49-F238E27FC236}">
                  <a16:creationId xmlns:a16="http://schemas.microsoft.com/office/drawing/2014/main" id="{0177F5A1-67AA-E048-9E8A-2B6BAD25ED81}"/>
                </a:ext>
              </a:extLst>
            </p:cNvPr>
            <p:cNvSpPr/>
            <p:nvPr/>
          </p:nvSpPr>
          <p:spPr bwMode="auto">
            <a:xfrm>
              <a:off x="7269400" y="4291152"/>
              <a:ext cx="45719" cy="222153"/>
            </a:xfrm>
            <a:prstGeom prst="rect">
              <a:avLst/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1" name="正方形/長方形 80">
              <a:extLst>
                <a:ext uri="{FF2B5EF4-FFF2-40B4-BE49-F238E27FC236}">
                  <a16:creationId xmlns:a16="http://schemas.microsoft.com/office/drawing/2014/main" id="{C8D56526-75BE-4742-BDCF-6D504044FE98}"/>
                </a:ext>
              </a:extLst>
            </p:cNvPr>
            <p:cNvSpPr/>
            <p:nvPr/>
          </p:nvSpPr>
          <p:spPr>
            <a:xfrm>
              <a:off x="6552129" y="3903439"/>
              <a:ext cx="81464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0000FF"/>
                  </a:solidFill>
                  <a:effectLst>
                    <a:glow rad="63500">
                      <a:schemeClr val="bg1"/>
                    </a:glow>
                  </a:effectLst>
                </a:rPr>
                <a:t>Charged </a:t>
              </a:r>
            </a:p>
            <a:p>
              <a:r>
                <a:rPr lang="en-US" altLang="ja-JP" sz="1200" dirty="0">
                  <a:solidFill>
                    <a:srgbClr val="0000FF"/>
                  </a:solidFill>
                  <a:effectLst>
                    <a:glow rad="63500">
                      <a:schemeClr val="bg1"/>
                    </a:glow>
                  </a:effectLst>
                </a:rPr>
                <a:t>Particle</a:t>
              </a:r>
              <a:endParaRPr lang="ja-JP" altLang="en-US" sz="1200" dirty="0"/>
            </a:p>
          </p:txBody>
        </p:sp>
      </p:grpSp>
      <p:grpSp>
        <p:nvGrpSpPr>
          <p:cNvPr id="82" name="グループ化 81">
            <a:extLst>
              <a:ext uri="{FF2B5EF4-FFF2-40B4-BE49-F238E27FC236}">
                <a16:creationId xmlns:a16="http://schemas.microsoft.com/office/drawing/2014/main" id="{A8A55CEA-2BED-904C-B741-117120DE3C73}"/>
              </a:ext>
            </a:extLst>
          </p:cNvPr>
          <p:cNvGrpSpPr/>
          <p:nvPr/>
        </p:nvGrpSpPr>
        <p:grpSpPr>
          <a:xfrm>
            <a:off x="7608660" y="3275831"/>
            <a:ext cx="1405455" cy="729233"/>
            <a:chOff x="7561157" y="4043432"/>
            <a:chExt cx="1405455" cy="729233"/>
          </a:xfrm>
        </p:grpSpPr>
        <p:sp>
          <p:nvSpPr>
            <p:cNvPr id="83" name="正方形/長方形 82">
              <a:extLst>
                <a:ext uri="{FF2B5EF4-FFF2-40B4-BE49-F238E27FC236}">
                  <a16:creationId xmlns:a16="http://schemas.microsoft.com/office/drawing/2014/main" id="{951F6EAE-C432-E447-B76F-1A7BF931CD88}"/>
                </a:ext>
              </a:extLst>
            </p:cNvPr>
            <p:cNvSpPr/>
            <p:nvPr/>
          </p:nvSpPr>
          <p:spPr bwMode="auto">
            <a:xfrm>
              <a:off x="8295790" y="4043432"/>
              <a:ext cx="670822" cy="729233"/>
            </a:xfrm>
            <a:prstGeom prst="rect">
              <a:avLst/>
            </a:prstGeom>
            <a:gradFill flip="none" rotWithShape="1">
              <a:gsLst>
                <a:gs pos="0">
                  <a:schemeClr val="tx1">
                    <a:lumMod val="75000"/>
                    <a:lumOff val="25000"/>
                  </a:schemeClr>
                </a:gs>
                <a:gs pos="75000">
                  <a:schemeClr val="bg1"/>
                </a:gs>
                <a:gs pos="100000">
                  <a:schemeClr val="tx1">
                    <a:lumMod val="75000"/>
                    <a:lumOff val="25000"/>
                  </a:schemeClr>
                </a:gs>
              </a:gsLst>
              <a:lin ang="5400000" scaled="0"/>
              <a:tileRect/>
            </a:gradFill>
            <a:ln w="19050" cap="flat" cmpd="sng" algn="ctr">
              <a:solidFill>
                <a:schemeClr val="tx1">
                  <a:lumMod val="75000"/>
                  <a:lumOff val="25000"/>
                </a:schemeClr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4" name="右矢印 99">
              <a:extLst>
                <a:ext uri="{FF2B5EF4-FFF2-40B4-BE49-F238E27FC236}">
                  <a16:creationId xmlns:a16="http://schemas.microsoft.com/office/drawing/2014/main" id="{E36D8E2E-DFE7-F94E-A51F-BF86EF51AF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815740" y="4307427"/>
              <a:ext cx="479832" cy="189601"/>
            </a:xfrm>
            <a:prstGeom prst="rightArrow">
              <a:avLst>
                <a:gd name="adj1" fmla="val 50000"/>
                <a:gd name="adj2" fmla="val 80945"/>
              </a:avLst>
            </a:prstGeom>
            <a:solidFill>
              <a:srgbClr val="CC9900"/>
            </a:solidFill>
            <a:ln>
              <a:noFill/>
            </a:ln>
          </p:spPr>
          <p:txBody>
            <a:bodyPr/>
            <a:lstStyle/>
            <a:p>
              <a:pPr eaLnBrk="1" hangingPunct="1">
                <a:lnSpc>
                  <a:spcPct val="80000"/>
                </a:lnSpc>
                <a:spcBef>
                  <a:spcPct val="20000"/>
                </a:spcBef>
              </a:pPr>
              <a:endParaRPr lang="ja-JP" altLang="en-US"/>
            </a:p>
          </p:txBody>
        </p:sp>
        <p:sp>
          <p:nvSpPr>
            <p:cNvPr id="85" name="台形 84">
              <a:extLst>
                <a:ext uri="{FF2B5EF4-FFF2-40B4-BE49-F238E27FC236}">
                  <a16:creationId xmlns:a16="http://schemas.microsoft.com/office/drawing/2014/main" id="{B51A1D2F-E772-D943-87B2-BD3EBAC33876}"/>
                </a:ext>
              </a:extLst>
            </p:cNvPr>
            <p:cNvSpPr/>
            <p:nvPr/>
          </p:nvSpPr>
          <p:spPr bwMode="auto">
            <a:xfrm rot="16200000">
              <a:off x="8304088" y="4064864"/>
              <a:ext cx="650316" cy="674731"/>
            </a:xfrm>
            <a:prstGeom prst="trapezoid">
              <a:avLst>
                <a:gd name="adj" fmla="val 32635"/>
              </a:avLst>
            </a:prstGeom>
            <a:solidFill>
              <a:srgbClr val="FF0000">
                <a:alpha val="5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" charset="0"/>
                <a:ea typeface="ＭＳ Ｐゴシック" pitchFamily="-1" charset="-128"/>
                <a:cs typeface="ＭＳ Ｐゴシック" pitchFamily="-1" charset="-128"/>
              </a:endParaRPr>
            </a:p>
          </p:txBody>
        </p:sp>
        <p:sp>
          <p:nvSpPr>
            <p:cNvPr id="86" name="正方形/長方形 85">
              <a:extLst>
                <a:ext uri="{FF2B5EF4-FFF2-40B4-BE49-F238E27FC236}">
                  <a16:creationId xmlns:a16="http://schemas.microsoft.com/office/drawing/2014/main" id="{AE8A2815-8555-D24E-B051-18A5914CCCD1}"/>
                </a:ext>
              </a:extLst>
            </p:cNvPr>
            <p:cNvSpPr/>
            <p:nvPr/>
          </p:nvSpPr>
          <p:spPr>
            <a:xfrm>
              <a:off x="7561157" y="4061209"/>
              <a:ext cx="72968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ja-JP" sz="1200" dirty="0">
                  <a:solidFill>
                    <a:srgbClr val="FF0000"/>
                  </a:solidFill>
                </a:rPr>
                <a:t>Neutron</a:t>
              </a:r>
              <a:endParaRPr lang="ja-JP" altLang="en-US" sz="1200" dirty="0">
                <a:solidFill>
                  <a:srgbClr val="FF0000"/>
                </a:solidFill>
              </a:endParaRPr>
            </a:p>
          </p:txBody>
        </p:sp>
      </p:grpSp>
      <p:sp>
        <p:nvSpPr>
          <p:cNvPr id="87" name="正方形/長方形 86">
            <a:extLst>
              <a:ext uri="{FF2B5EF4-FFF2-40B4-BE49-F238E27FC236}">
                <a16:creationId xmlns:a16="http://schemas.microsoft.com/office/drawing/2014/main" id="{6D2F264D-C52F-3D44-9BC9-582EC07F0C3B}"/>
              </a:ext>
            </a:extLst>
          </p:cNvPr>
          <p:cNvSpPr/>
          <p:nvPr/>
        </p:nvSpPr>
        <p:spPr>
          <a:xfrm>
            <a:off x="6644368" y="4044693"/>
            <a:ext cx="25361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>
                <a:effectLst>
                  <a:glow rad="63500">
                    <a:schemeClr val="bg1"/>
                  </a:glow>
                </a:effectLst>
              </a:rPr>
              <a:t>Cross section multiplied twice, </a:t>
            </a:r>
          </a:p>
          <a:p>
            <a:r>
              <a:rPr lang="en-US" altLang="ja-JP" sz="1200" dirty="0">
                <a:effectLst>
                  <a:glow rad="63500">
                    <a:schemeClr val="bg1"/>
                  </a:glow>
                </a:effectLst>
              </a:rPr>
              <a:t>but comparable amount can be produced, because large amount of target can be used.</a:t>
            </a:r>
            <a:endParaRPr lang="ja-JP" altLang="en-US" sz="1200" dirty="0"/>
          </a:p>
        </p:txBody>
      </p:sp>
      <p:sp>
        <p:nvSpPr>
          <p:cNvPr id="88" name="正方形/長方形 87">
            <a:extLst>
              <a:ext uri="{FF2B5EF4-FFF2-40B4-BE49-F238E27FC236}">
                <a16:creationId xmlns:a16="http://schemas.microsoft.com/office/drawing/2014/main" id="{751813E9-A5E1-DF4B-8331-3487974F006C}"/>
              </a:ext>
            </a:extLst>
          </p:cNvPr>
          <p:cNvSpPr/>
          <p:nvPr/>
        </p:nvSpPr>
        <p:spPr>
          <a:xfrm>
            <a:off x="76007" y="1054698"/>
            <a:ext cx="905691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" altLang="ja-JP" sz="1200" dirty="0">
                <a:solidFill>
                  <a:srgbClr val="333333"/>
                </a:solidFill>
                <a:latin typeface="+mj-lt"/>
              </a:rPr>
              <a:t>Part of Generation of Radioisotopes with Accelerator Neutrons by Deuterons, Y. Nagai et al., </a:t>
            </a:r>
            <a:r>
              <a:rPr lang="en" altLang="ja-JP" sz="1200" i="1" dirty="0">
                <a:solidFill>
                  <a:srgbClr val="333333"/>
                </a:solidFill>
                <a:latin typeface="+mj-lt"/>
              </a:rPr>
              <a:t>J. Phys. Soc. JPN</a:t>
            </a:r>
            <a:r>
              <a:rPr lang="en" altLang="ja-JP" sz="1200" dirty="0">
                <a:solidFill>
                  <a:srgbClr val="333333"/>
                </a:solidFill>
                <a:latin typeface="+mj-lt"/>
              </a:rPr>
              <a:t>, 82, 064201 (2013).</a:t>
            </a:r>
            <a:endParaRPr lang="ja-JP" altLang="en-US" sz="120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41719365"/>
      </p:ext>
    </p:extLst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ja-JP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103816</TotalTime>
  <Words>2091</Words>
  <Application>Microsoft Office PowerPoint</Application>
  <PresentationFormat>On-screen Show (4:3)</PresentationFormat>
  <Paragraphs>457</Paragraphs>
  <Slides>28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40" baseType="lpstr">
      <vt:lpstr>メイリオ</vt:lpstr>
      <vt:lpstr>Arial</vt:lpstr>
      <vt:lpstr>Calibri</vt:lpstr>
      <vt:lpstr>Cambria Math</vt:lpstr>
      <vt:lpstr>Century Gothic</vt:lpstr>
      <vt:lpstr>Helvetica</vt:lpstr>
      <vt:lpstr>Helvetica Bold Oblique</vt:lpstr>
      <vt:lpstr>Hiragino Maru Gothic Pro W4</vt:lpstr>
      <vt:lpstr>Symbol</vt:lpstr>
      <vt:lpstr>Times New Roman</vt:lpstr>
      <vt:lpstr>Wingdings</vt:lpstr>
      <vt:lpstr>新しいプレゼンテーション</vt:lpstr>
      <vt:lpstr>Machine learning      in radiation metrology: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TadahiroKIN</dc:creator>
  <cp:lastModifiedBy>sarunkel sarunkel</cp:lastModifiedBy>
  <cp:revision>908</cp:revision>
  <cp:lastPrinted>2018-07-21T04:41:13Z</cp:lastPrinted>
  <dcterms:created xsi:type="dcterms:W3CDTF">2014-12-24T00:59:46Z</dcterms:created>
  <dcterms:modified xsi:type="dcterms:W3CDTF">2020-12-21T09:19:39Z</dcterms:modified>
</cp:coreProperties>
</file>